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9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40"/>
  </p:notesMasterIdLst>
  <p:sldIdLst>
    <p:sldId id="269" r:id="rId2"/>
    <p:sldId id="257" r:id="rId3"/>
    <p:sldId id="258" r:id="rId4"/>
    <p:sldId id="270" r:id="rId5"/>
    <p:sldId id="304" r:id="rId6"/>
    <p:sldId id="271" r:id="rId7"/>
    <p:sldId id="272" r:id="rId8"/>
    <p:sldId id="261" r:id="rId9"/>
    <p:sldId id="260" r:id="rId10"/>
    <p:sldId id="299" r:id="rId11"/>
    <p:sldId id="298" r:id="rId12"/>
    <p:sldId id="297" r:id="rId13"/>
    <p:sldId id="266" r:id="rId14"/>
    <p:sldId id="259" r:id="rId15"/>
    <p:sldId id="281" r:id="rId16"/>
    <p:sldId id="282" r:id="rId17"/>
    <p:sldId id="280" r:id="rId18"/>
    <p:sldId id="277" r:id="rId19"/>
    <p:sldId id="303" r:id="rId20"/>
    <p:sldId id="268" r:id="rId21"/>
    <p:sldId id="262" r:id="rId22"/>
    <p:sldId id="274" r:id="rId23"/>
    <p:sldId id="275" r:id="rId24"/>
    <p:sldId id="287" r:id="rId25"/>
    <p:sldId id="301" r:id="rId26"/>
    <p:sldId id="290" r:id="rId27"/>
    <p:sldId id="292" r:id="rId28"/>
    <p:sldId id="291" r:id="rId29"/>
    <p:sldId id="294" r:id="rId30"/>
    <p:sldId id="293" r:id="rId31"/>
    <p:sldId id="263" r:id="rId32"/>
    <p:sldId id="286" r:id="rId33"/>
    <p:sldId id="283" r:id="rId34"/>
    <p:sldId id="285" r:id="rId35"/>
    <p:sldId id="295" r:id="rId36"/>
    <p:sldId id="300" r:id="rId37"/>
    <p:sldId id="296" r:id="rId38"/>
    <p:sldId id="27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748BE9-7B1E-7313-0803-26E3C0D8DC01}" name="Zawoyski, Katie M" initials="ZKM" userId="S::kzawoyski@uiowa.edu::10ab8516-0f09-49c3-b888-cbfb1750adf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87"/>
    <p:restoredTop sz="88732"/>
  </p:normalViewPr>
  <p:slideViewPr>
    <p:cSldViewPr snapToGrid="0">
      <p:cViewPr>
        <p:scale>
          <a:sx n="94" d="100"/>
          <a:sy n="94" d="100"/>
        </p:scale>
        <p:origin x="56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katiezawoyski\Downloads\Sched23Atten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Actual</a:t>
            </a:r>
            <a:r>
              <a:rPr lang="en-US" baseline="0"/>
              <a:t> vs Predicted Attendance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Attendance Prediction</c:v>
                </c:pt>
              </c:strCache>
            </c:strRef>
          </c:tx>
          <c:spPr>
            <a:ln w="28575" cap="rnd">
              <a:solidFill>
                <a:schemeClr val="accent2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Sheet1!$E$2:$E$9</c:f>
              <c:numCache>
                <c:formatCode>General</c:formatCode>
                <c:ptCount val="8"/>
                <c:pt idx="0" formatCode="d\-mmm">
                  <c:v>45024</c:v>
                </c:pt>
                <c:pt idx="1">
                  <c:v>45025</c:v>
                </c:pt>
                <c:pt idx="2">
                  <c:v>45026</c:v>
                </c:pt>
                <c:pt idx="3">
                  <c:v>45027</c:v>
                </c:pt>
                <c:pt idx="4">
                  <c:v>45028</c:v>
                </c:pt>
                <c:pt idx="5">
                  <c:v>45037</c:v>
                </c:pt>
                <c:pt idx="6">
                  <c:v>45038</c:v>
                </c:pt>
                <c:pt idx="7">
                  <c:v>45039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28309</c:v>
                </c:pt>
                <c:pt idx="1">
                  <c:v>25128</c:v>
                </c:pt>
                <c:pt idx="2">
                  <c:v>31569</c:v>
                </c:pt>
                <c:pt idx="3">
                  <c:v>20655</c:v>
                </c:pt>
                <c:pt idx="4">
                  <c:v>19221</c:v>
                </c:pt>
                <c:pt idx="5">
                  <c:v>24867</c:v>
                </c:pt>
                <c:pt idx="6">
                  <c:v>28573</c:v>
                </c:pt>
                <c:pt idx="7">
                  <c:v>26028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40-1E48-8AFB-AFD9B8AF73C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Actual Attendance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Sheet1!$E$2:$E$9</c:f>
              <c:numCache>
                <c:formatCode>General</c:formatCode>
                <c:ptCount val="8"/>
                <c:pt idx="0" formatCode="d\-mmm">
                  <c:v>45024</c:v>
                </c:pt>
                <c:pt idx="1">
                  <c:v>45025</c:v>
                </c:pt>
                <c:pt idx="2">
                  <c:v>45026</c:v>
                </c:pt>
                <c:pt idx="3">
                  <c:v>45027</c:v>
                </c:pt>
                <c:pt idx="4">
                  <c:v>45028</c:v>
                </c:pt>
                <c:pt idx="5">
                  <c:v>45037</c:v>
                </c:pt>
                <c:pt idx="6">
                  <c:v>45038</c:v>
                </c:pt>
                <c:pt idx="7">
                  <c:v>45039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26330</c:v>
                </c:pt>
                <c:pt idx="1">
                  <c:v>14316</c:v>
                </c:pt>
                <c:pt idx="2">
                  <c:v>12078</c:v>
                </c:pt>
                <c:pt idx="3">
                  <c:v>16153</c:v>
                </c:pt>
                <c:pt idx="4">
                  <c:v>17658</c:v>
                </c:pt>
                <c:pt idx="5">
                  <c:v>12469</c:v>
                </c:pt>
                <c:pt idx="6">
                  <c:v>23045</c:v>
                </c:pt>
                <c:pt idx="7">
                  <c:v>14763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40-1E48-8AFB-AFD9B8AF73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1025456"/>
        <c:axId val="1624285183"/>
      </c:lineChart>
      <c:catAx>
        <c:axId val="441025456"/>
        <c:scaling>
          <c:orientation val="minMax"/>
        </c:scaling>
        <c:delete val="0"/>
        <c:axPos val="b"/>
        <c:numFmt formatCode="m/d/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4285183"/>
        <c:crosses val="autoZero"/>
        <c:auto val="1"/>
        <c:lblAlgn val="ctr"/>
        <c:lblOffset val="100"/>
        <c:noMultiLvlLbl val="0"/>
      </c:catAx>
      <c:valAx>
        <c:axId val="1624285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025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svg"/><Relationship Id="rId1" Type="http://schemas.openxmlformats.org/officeDocument/2006/relationships/image" Target="../media/image28.pn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svg"/><Relationship Id="rId1" Type="http://schemas.openxmlformats.org/officeDocument/2006/relationships/image" Target="../media/image36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svg"/><Relationship Id="rId1" Type="http://schemas.openxmlformats.org/officeDocument/2006/relationships/image" Target="../media/image28.pn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svg"/><Relationship Id="rId1" Type="http://schemas.openxmlformats.org/officeDocument/2006/relationships/image" Target="../media/image36.pn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2254E6-FD62-464A-88E8-7B6C54F32F86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C6A698A-8C5D-40FC-AEC5-166277D1EC63}">
      <dgm:prSet/>
      <dgm:spPr/>
      <dgm:t>
        <a:bodyPr/>
        <a:lstStyle/>
        <a:p>
          <a:r>
            <a:rPr lang="en-US"/>
            <a:t>Challenge and Project Background</a:t>
          </a:r>
        </a:p>
      </dgm:t>
    </dgm:pt>
    <dgm:pt modelId="{CCDE7752-AD37-40C3-AD99-33C4F3522CAF}" type="parTrans" cxnId="{2DAB9FE5-48EA-45BA-A8FB-91F6677A4A94}">
      <dgm:prSet/>
      <dgm:spPr/>
      <dgm:t>
        <a:bodyPr/>
        <a:lstStyle/>
        <a:p>
          <a:endParaRPr lang="en-US"/>
        </a:p>
      </dgm:t>
    </dgm:pt>
    <dgm:pt modelId="{7BAD9094-6713-4D48-B26C-7E6CAFEA5CC1}" type="sibTrans" cxnId="{2DAB9FE5-48EA-45BA-A8FB-91F6677A4A94}">
      <dgm:prSet/>
      <dgm:spPr/>
      <dgm:t>
        <a:bodyPr/>
        <a:lstStyle/>
        <a:p>
          <a:endParaRPr lang="en-US"/>
        </a:p>
      </dgm:t>
    </dgm:pt>
    <dgm:pt modelId="{7EB9EBA8-2D6D-4582-AAD0-63EC4EB4E537}">
      <dgm:prSet/>
      <dgm:spPr/>
      <dgm:t>
        <a:bodyPr/>
        <a:lstStyle/>
        <a:p>
          <a:r>
            <a:rPr lang="en-US"/>
            <a:t>Objective</a:t>
          </a:r>
        </a:p>
      </dgm:t>
    </dgm:pt>
    <dgm:pt modelId="{C662BFF5-4AFD-4756-9981-DC26DE860748}" type="parTrans" cxnId="{3A081187-D5CA-48F2-B836-14E974B5E8CC}">
      <dgm:prSet/>
      <dgm:spPr/>
      <dgm:t>
        <a:bodyPr/>
        <a:lstStyle/>
        <a:p>
          <a:endParaRPr lang="en-US"/>
        </a:p>
      </dgm:t>
    </dgm:pt>
    <dgm:pt modelId="{C230EA52-2A8B-474B-BACA-5EC6DA85FEC5}" type="sibTrans" cxnId="{3A081187-D5CA-48F2-B836-14E974B5E8CC}">
      <dgm:prSet/>
      <dgm:spPr/>
      <dgm:t>
        <a:bodyPr/>
        <a:lstStyle/>
        <a:p>
          <a:endParaRPr lang="en-US"/>
        </a:p>
      </dgm:t>
    </dgm:pt>
    <dgm:pt modelId="{9A31357D-D764-4D60-A4B5-D7AD41EA2732}">
      <dgm:prSet/>
      <dgm:spPr/>
      <dgm:t>
        <a:bodyPr/>
        <a:lstStyle/>
        <a:p>
          <a:r>
            <a:rPr lang="en-US"/>
            <a:t>Methodology</a:t>
          </a:r>
        </a:p>
      </dgm:t>
    </dgm:pt>
    <dgm:pt modelId="{2F0F797C-3CA5-455F-A321-471C9463B3E6}" type="parTrans" cxnId="{EFCC85DD-2D44-433C-895C-3124118234EE}">
      <dgm:prSet/>
      <dgm:spPr/>
      <dgm:t>
        <a:bodyPr/>
        <a:lstStyle/>
        <a:p>
          <a:endParaRPr lang="en-US"/>
        </a:p>
      </dgm:t>
    </dgm:pt>
    <dgm:pt modelId="{58431618-25C3-4943-95A5-E6CAF983EF67}" type="sibTrans" cxnId="{EFCC85DD-2D44-433C-895C-3124118234EE}">
      <dgm:prSet/>
      <dgm:spPr/>
      <dgm:t>
        <a:bodyPr/>
        <a:lstStyle/>
        <a:p>
          <a:endParaRPr lang="en-US"/>
        </a:p>
      </dgm:t>
    </dgm:pt>
    <dgm:pt modelId="{DB8F37D1-464C-4ECF-AD87-38F7A6FBD307}">
      <dgm:prSet/>
      <dgm:spPr/>
      <dgm:t>
        <a:bodyPr/>
        <a:lstStyle/>
        <a:p>
          <a:r>
            <a:rPr lang="en-US"/>
            <a:t>Data Preparation</a:t>
          </a:r>
        </a:p>
      </dgm:t>
    </dgm:pt>
    <dgm:pt modelId="{30172C84-3E0B-4395-8B17-828440EEF5A3}" type="parTrans" cxnId="{A49D17ED-DCC1-4823-B3DB-60B7A6698509}">
      <dgm:prSet/>
      <dgm:spPr/>
      <dgm:t>
        <a:bodyPr/>
        <a:lstStyle/>
        <a:p>
          <a:endParaRPr lang="en-US"/>
        </a:p>
      </dgm:t>
    </dgm:pt>
    <dgm:pt modelId="{51273759-72F5-4324-9788-17B837492D67}" type="sibTrans" cxnId="{A49D17ED-DCC1-4823-B3DB-60B7A6698509}">
      <dgm:prSet/>
      <dgm:spPr/>
      <dgm:t>
        <a:bodyPr/>
        <a:lstStyle/>
        <a:p>
          <a:endParaRPr lang="en-US"/>
        </a:p>
      </dgm:t>
    </dgm:pt>
    <dgm:pt modelId="{1D7EA3EF-E0C5-4421-AA9E-8859810633C9}">
      <dgm:prSet/>
      <dgm:spPr/>
      <dgm:t>
        <a:bodyPr/>
        <a:lstStyle/>
        <a:p>
          <a:r>
            <a:rPr lang="en-US"/>
            <a:t>Data Understanding</a:t>
          </a:r>
        </a:p>
      </dgm:t>
    </dgm:pt>
    <dgm:pt modelId="{E3DB9CE1-A73D-4A7F-BB63-2182E53770ED}" type="parTrans" cxnId="{69D6E185-5F83-455C-91B2-0B637D110578}">
      <dgm:prSet/>
      <dgm:spPr/>
      <dgm:t>
        <a:bodyPr/>
        <a:lstStyle/>
        <a:p>
          <a:endParaRPr lang="en-US"/>
        </a:p>
      </dgm:t>
    </dgm:pt>
    <dgm:pt modelId="{55BFB0F0-8084-40A2-9A0C-0BCB1B730D8A}" type="sibTrans" cxnId="{69D6E185-5F83-455C-91B2-0B637D110578}">
      <dgm:prSet/>
      <dgm:spPr/>
      <dgm:t>
        <a:bodyPr/>
        <a:lstStyle/>
        <a:p>
          <a:endParaRPr lang="en-US"/>
        </a:p>
      </dgm:t>
    </dgm:pt>
    <dgm:pt modelId="{343D51B2-047A-46C5-B695-7FF8FBF6EC40}">
      <dgm:prSet/>
      <dgm:spPr/>
      <dgm:t>
        <a:bodyPr/>
        <a:lstStyle/>
        <a:p>
          <a:r>
            <a:rPr lang="en-US"/>
            <a:t>Recommendations</a:t>
          </a:r>
        </a:p>
      </dgm:t>
    </dgm:pt>
    <dgm:pt modelId="{C10F1F12-ED5F-4A57-88DD-A81DA82B25A5}" type="parTrans" cxnId="{6D879C50-5919-4F9C-8177-19F403DE4525}">
      <dgm:prSet/>
      <dgm:spPr/>
      <dgm:t>
        <a:bodyPr/>
        <a:lstStyle/>
        <a:p>
          <a:endParaRPr lang="en-US"/>
        </a:p>
      </dgm:t>
    </dgm:pt>
    <dgm:pt modelId="{D496F977-3EBD-45AA-8AC7-AEF088D0A7F0}" type="sibTrans" cxnId="{6D879C50-5919-4F9C-8177-19F403DE4525}">
      <dgm:prSet/>
      <dgm:spPr/>
      <dgm:t>
        <a:bodyPr/>
        <a:lstStyle/>
        <a:p>
          <a:endParaRPr lang="en-US"/>
        </a:p>
      </dgm:t>
    </dgm:pt>
    <dgm:pt modelId="{F1E2CE66-5651-4486-9FAF-2F27DA8102FE}">
      <dgm:prSet/>
      <dgm:spPr/>
      <dgm:t>
        <a:bodyPr/>
        <a:lstStyle/>
        <a:p>
          <a:r>
            <a:rPr lang="en-US"/>
            <a:t>Results and Findings</a:t>
          </a:r>
        </a:p>
      </dgm:t>
    </dgm:pt>
    <dgm:pt modelId="{D5616126-C2F0-437C-B35B-79B843AAB543}" type="parTrans" cxnId="{86F426F9-1427-46C0-8D47-00D0944BC8BA}">
      <dgm:prSet/>
      <dgm:spPr/>
      <dgm:t>
        <a:bodyPr/>
        <a:lstStyle/>
        <a:p>
          <a:endParaRPr lang="en-US"/>
        </a:p>
      </dgm:t>
    </dgm:pt>
    <dgm:pt modelId="{1144FED9-1693-45BF-B317-FCC82FB2EAA3}" type="sibTrans" cxnId="{86F426F9-1427-46C0-8D47-00D0944BC8BA}">
      <dgm:prSet/>
      <dgm:spPr/>
      <dgm:t>
        <a:bodyPr/>
        <a:lstStyle/>
        <a:p>
          <a:endParaRPr lang="en-US"/>
        </a:p>
      </dgm:t>
    </dgm:pt>
    <dgm:pt modelId="{1D5901AA-308D-0945-9098-2C944B3215CF}" type="pres">
      <dgm:prSet presAssocID="{C72254E6-FD62-464A-88E8-7B6C54F32F86}" presName="Name0" presStyleCnt="0">
        <dgm:presLayoutVars>
          <dgm:dir/>
          <dgm:resizeHandles val="exact"/>
        </dgm:presLayoutVars>
      </dgm:prSet>
      <dgm:spPr/>
    </dgm:pt>
    <dgm:pt modelId="{ECD3171D-3EBB-D04A-929D-DF6D5B6306EF}" type="pres">
      <dgm:prSet presAssocID="{5C6A698A-8C5D-40FC-AEC5-166277D1EC63}" presName="node" presStyleLbl="node1" presStyleIdx="0" presStyleCnt="7">
        <dgm:presLayoutVars>
          <dgm:bulletEnabled val="1"/>
        </dgm:presLayoutVars>
      </dgm:prSet>
      <dgm:spPr/>
    </dgm:pt>
    <dgm:pt modelId="{CBB6C91D-F086-204E-ACB6-F8D82283F55B}" type="pres">
      <dgm:prSet presAssocID="{7BAD9094-6713-4D48-B26C-7E6CAFEA5CC1}" presName="sibTrans" presStyleLbl="sibTrans1D1" presStyleIdx="0" presStyleCnt="6"/>
      <dgm:spPr/>
    </dgm:pt>
    <dgm:pt modelId="{8151CD82-8E75-3D4D-A46D-977F90949A16}" type="pres">
      <dgm:prSet presAssocID="{7BAD9094-6713-4D48-B26C-7E6CAFEA5CC1}" presName="connectorText" presStyleLbl="sibTrans1D1" presStyleIdx="0" presStyleCnt="6"/>
      <dgm:spPr/>
    </dgm:pt>
    <dgm:pt modelId="{4D54DD9D-9D75-7A41-94BE-F29DE0347DAF}" type="pres">
      <dgm:prSet presAssocID="{7EB9EBA8-2D6D-4582-AAD0-63EC4EB4E537}" presName="node" presStyleLbl="node1" presStyleIdx="1" presStyleCnt="7">
        <dgm:presLayoutVars>
          <dgm:bulletEnabled val="1"/>
        </dgm:presLayoutVars>
      </dgm:prSet>
      <dgm:spPr/>
    </dgm:pt>
    <dgm:pt modelId="{BCD37F87-5171-B849-AD61-91BC87913312}" type="pres">
      <dgm:prSet presAssocID="{C230EA52-2A8B-474B-BACA-5EC6DA85FEC5}" presName="sibTrans" presStyleLbl="sibTrans1D1" presStyleIdx="1" presStyleCnt="6"/>
      <dgm:spPr/>
    </dgm:pt>
    <dgm:pt modelId="{81D81FC8-5554-5749-9768-308D7D13D195}" type="pres">
      <dgm:prSet presAssocID="{C230EA52-2A8B-474B-BACA-5EC6DA85FEC5}" presName="connectorText" presStyleLbl="sibTrans1D1" presStyleIdx="1" presStyleCnt="6"/>
      <dgm:spPr/>
    </dgm:pt>
    <dgm:pt modelId="{4C29DC06-9423-934B-9CE2-93655D429CDD}" type="pres">
      <dgm:prSet presAssocID="{9A31357D-D764-4D60-A4B5-D7AD41EA2732}" presName="node" presStyleLbl="node1" presStyleIdx="2" presStyleCnt="7">
        <dgm:presLayoutVars>
          <dgm:bulletEnabled val="1"/>
        </dgm:presLayoutVars>
      </dgm:prSet>
      <dgm:spPr/>
    </dgm:pt>
    <dgm:pt modelId="{8C553991-4234-6343-A58B-1632328C9B85}" type="pres">
      <dgm:prSet presAssocID="{58431618-25C3-4943-95A5-E6CAF983EF67}" presName="sibTrans" presStyleLbl="sibTrans1D1" presStyleIdx="2" presStyleCnt="6"/>
      <dgm:spPr/>
    </dgm:pt>
    <dgm:pt modelId="{5E1DE6B8-FFDA-2741-8CD3-CDCA0CFDEBF9}" type="pres">
      <dgm:prSet presAssocID="{58431618-25C3-4943-95A5-E6CAF983EF67}" presName="connectorText" presStyleLbl="sibTrans1D1" presStyleIdx="2" presStyleCnt="6"/>
      <dgm:spPr/>
    </dgm:pt>
    <dgm:pt modelId="{E36CAA8E-BF78-6A43-BD28-571AC7ABBFA5}" type="pres">
      <dgm:prSet presAssocID="{DB8F37D1-464C-4ECF-AD87-38F7A6FBD307}" presName="node" presStyleLbl="node1" presStyleIdx="3" presStyleCnt="7">
        <dgm:presLayoutVars>
          <dgm:bulletEnabled val="1"/>
        </dgm:presLayoutVars>
      </dgm:prSet>
      <dgm:spPr/>
    </dgm:pt>
    <dgm:pt modelId="{81A381CB-248F-EF41-BBB5-FE644EB146AC}" type="pres">
      <dgm:prSet presAssocID="{51273759-72F5-4324-9788-17B837492D67}" presName="sibTrans" presStyleLbl="sibTrans1D1" presStyleIdx="3" presStyleCnt="6"/>
      <dgm:spPr/>
    </dgm:pt>
    <dgm:pt modelId="{8327BA1E-5188-EF44-B88C-4FD344101628}" type="pres">
      <dgm:prSet presAssocID="{51273759-72F5-4324-9788-17B837492D67}" presName="connectorText" presStyleLbl="sibTrans1D1" presStyleIdx="3" presStyleCnt="6"/>
      <dgm:spPr/>
    </dgm:pt>
    <dgm:pt modelId="{70B203EE-C998-FD47-B11A-A13DD3AD055F}" type="pres">
      <dgm:prSet presAssocID="{1D7EA3EF-E0C5-4421-AA9E-8859810633C9}" presName="node" presStyleLbl="node1" presStyleIdx="4" presStyleCnt="7">
        <dgm:presLayoutVars>
          <dgm:bulletEnabled val="1"/>
        </dgm:presLayoutVars>
      </dgm:prSet>
      <dgm:spPr/>
    </dgm:pt>
    <dgm:pt modelId="{467FA5EA-C35D-E947-BD46-297A537CBF5E}" type="pres">
      <dgm:prSet presAssocID="{55BFB0F0-8084-40A2-9A0C-0BCB1B730D8A}" presName="sibTrans" presStyleLbl="sibTrans1D1" presStyleIdx="4" presStyleCnt="6"/>
      <dgm:spPr/>
    </dgm:pt>
    <dgm:pt modelId="{26D3CC3E-F5C7-A24D-AEA3-87D8D4B1DBD1}" type="pres">
      <dgm:prSet presAssocID="{55BFB0F0-8084-40A2-9A0C-0BCB1B730D8A}" presName="connectorText" presStyleLbl="sibTrans1D1" presStyleIdx="4" presStyleCnt="6"/>
      <dgm:spPr/>
    </dgm:pt>
    <dgm:pt modelId="{3BEC6287-8DA9-1C44-83FB-5D7FA4DF9436}" type="pres">
      <dgm:prSet presAssocID="{343D51B2-047A-46C5-B695-7FF8FBF6EC40}" presName="node" presStyleLbl="node1" presStyleIdx="5" presStyleCnt="7">
        <dgm:presLayoutVars>
          <dgm:bulletEnabled val="1"/>
        </dgm:presLayoutVars>
      </dgm:prSet>
      <dgm:spPr/>
    </dgm:pt>
    <dgm:pt modelId="{4DBE27F7-953F-3941-AF93-58052DB0F66A}" type="pres">
      <dgm:prSet presAssocID="{D496F977-3EBD-45AA-8AC7-AEF088D0A7F0}" presName="sibTrans" presStyleLbl="sibTrans1D1" presStyleIdx="5" presStyleCnt="6"/>
      <dgm:spPr/>
    </dgm:pt>
    <dgm:pt modelId="{2BDF3A9D-842C-C940-AC2C-E5189CA757ED}" type="pres">
      <dgm:prSet presAssocID="{D496F977-3EBD-45AA-8AC7-AEF088D0A7F0}" presName="connectorText" presStyleLbl="sibTrans1D1" presStyleIdx="5" presStyleCnt="6"/>
      <dgm:spPr/>
    </dgm:pt>
    <dgm:pt modelId="{B242ACAF-F47D-1B42-9CFB-CD04C932DE60}" type="pres">
      <dgm:prSet presAssocID="{F1E2CE66-5651-4486-9FAF-2F27DA8102FE}" presName="node" presStyleLbl="node1" presStyleIdx="6" presStyleCnt="7">
        <dgm:presLayoutVars>
          <dgm:bulletEnabled val="1"/>
        </dgm:presLayoutVars>
      </dgm:prSet>
      <dgm:spPr/>
    </dgm:pt>
  </dgm:ptLst>
  <dgm:cxnLst>
    <dgm:cxn modelId="{7FF89509-3C80-44F9-9E44-5111D75633EC}" type="presOf" srcId="{C230EA52-2A8B-474B-BACA-5EC6DA85FEC5}" destId="{81D81FC8-5554-5749-9768-308D7D13D195}" srcOrd="1" destOrd="0" presId="urn:microsoft.com/office/officeart/2016/7/layout/RepeatingBendingProcessNew"/>
    <dgm:cxn modelId="{CA0DE626-5E12-4F44-B430-27956272D821}" type="presOf" srcId="{58431618-25C3-4943-95A5-E6CAF983EF67}" destId="{5E1DE6B8-FFDA-2741-8CD3-CDCA0CFDEBF9}" srcOrd="1" destOrd="0" presId="urn:microsoft.com/office/officeart/2016/7/layout/RepeatingBendingProcessNew"/>
    <dgm:cxn modelId="{F396BF4D-B5B6-4BB6-A92C-0F5F8FAED033}" type="presOf" srcId="{DB8F37D1-464C-4ECF-AD87-38F7A6FBD307}" destId="{E36CAA8E-BF78-6A43-BD28-571AC7ABBFA5}" srcOrd="0" destOrd="0" presId="urn:microsoft.com/office/officeart/2016/7/layout/RepeatingBendingProcessNew"/>
    <dgm:cxn modelId="{6D879C50-5919-4F9C-8177-19F403DE4525}" srcId="{C72254E6-FD62-464A-88E8-7B6C54F32F86}" destId="{343D51B2-047A-46C5-B695-7FF8FBF6EC40}" srcOrd="5" destOrd="0" parTransId="{C10F1F12-ED5F-4A57-88DD-A81DA82B25A5}" sibTransId="{D496F977-3EBD-45AA-8AC7-AEF088D0A7F0}"/>
    <dgm:cxn modelId="{7E890B63-258A-45A3-8C24-529C951B3B9B}" type="presOf" srcId="{58431618-25C3-4943-95A5-E6CAF983EF67}" destId="{8C553991-4234-6343-A58B-1632328C9B85}" srcOrd="0" destOrd="0" presId="urn:microsoft.com/office/officeart/2016/7/layout/RepeatingBendingProcessNew"/>
    <dgm:cxn modelId="{FCF30867-6554-4B23-8B07-7B613BD9246D}" type="presOf" srcId="{343D51B2-047A-46C5-B695-7FF8FBF6EC40}" destId="{3BEC6287-8DA9-1C44-83FB-5D7FA4DF9436}" srcOrd="0" destOrd="0" presId="urn:microsoft.com/office/officeart/2016/7/layout/RepeatingBendingProcessNew"/>
    <dgm:cxn modelId="{AC36A982-2B34-4C0A-87F3-1F85B3ECF1A6}" type="presOf" srcId="{55BFB0F0-8084-40A2-9A0C-0BCB1B730D8A}" destId="{26D3CC3E-F5C7-A24D-AEA3-87D8D4B1DBD1}" srcOrd="1" destOrd="0" presId="urn:microsoft.com/office/officeart/2016/7/layout/RepeatingBendingProcessNew"/>
    <dgm:cxn modelId="{97CEB884-AE35-4A7D-AB5E-95A00EDAFF77}" type="presOf" srcId="{7EB9EBA8-2D6D-4582-AAD0-63EC4EB4E537}" destId="{4D54DD9D-9D75-7A41-94BE-F29DE0347DAF}" srcOrd="0" destOrd="0" presId="urn:microsoft.com/office/officeart/2016/7/layout/RepeatingBendingProcessNew"/>
    <dgm:cxn modelId="{69D6E185-5F83-455C-91B2-0B637D110578}" srcId="{C72254E6-FD62-464A-88E8-7B6C54F32F86}" destId="{1D7EA3EF-E0C5-4421-AA9E-8859810633C9}" srcOrd="4" destOrd="0" parTransId="{E3DB9CE1-A73D-4A7F-BB63-2182E53770ED}" sibTransId="{55BFB0F0-8084-40A2-9A0C-0BCB1B730D8A}"/>
    <dgm:cxn modelId="{3A081187-D5CA-48F2-B836-14E974B5E8CC}" srcId="{C72254E6-FD62-464A-88E8-7B6C54F32F86}" destId="{7EB9EBA8-2D6D-4582-AAD0-63EC4EB4E537}" srcOrd="1" destOrd="0" parTransId="{C662BFF5-4AFD-4756-9981-DC26DE860748}" sibTransId="{C230EA52-2A8B-474B-BACA-5EC6DA85FEC5}"/>
    <dgm:cxn modelId="{5755258E-FDDA-4E1F-B584-D21E77151BF1}" type="presOf" srcId="{D496F977-3EBD-45AA-8AC7-AEF088D0A7F0}" destId="{2BDF3A9D-842C-C940-AC2C-E5189CA757ED}" srcOrd="1" destOrd="0" presId="urn:microsoft.com/office/officeart/2016/7/layout/RepeatingBendingProcessNew"/>
    <dgm:cxn modelId="{0E4948A1-EBC9-467A-8402-4B4FCF253287}" type="presOf" srcId="{C72254E6-FD62-464A-88E8-7B6C54F32F86}" destId="{1D5901AA-308D-0945-9098-2C944B3215CF}" srcOrd="0" destOrd="0" presId="urn:microsoft.com/office/officeart/2016/7/layout/RepeatingBendingProcessNew"/>
    <dgm:cxn modelId="{C44459AD-0D78-439A-820D-20242443B926}" type="presOf" srcId="{7BAD9094-6713-4D48-B26C-7E6CAFEA5CC1}" destId="{CBB6C91D-F086-204E-ACB6-F8D82283F55B}" srcOrd="0" destOrd="0" presId="urn:microsoft.com/office/officeart/2016/7/layout/RepeatingBendingProcessNew"/>
    <dgm:cxn modelId="{F48464AF-E651-4E03-B8F5-3A2F8A30525D}" type="presOf" srcId="{9A31357D-D764-4D60-A4B5-D7AD41EA2732}" destId="{4C29DC06-9423-934B-9CE2-93655D429CDD}" srcOrd="0" destOrd="0" presId="urn:microsoft.com/office/officeart/2016/7/layout/RepeatingBendingProcessNew"/>
    <dgm:cxn modelId="{4493CAB1-44FB-49EE-A95D-94F13C145855}" type="presOf" srcId="{1D7EA3EF-E0C5-4421-AA9E-8859810633C9}" destId="{70B203EE-C998-FD47-B11A-A13DD3AD055F}" srcOrd="0" destOrd="0" presId="urn:microsoft.com/office/officeart/2016/7/layout/RepeatingBendingProcessNew"/>
    <dgm:cxn modelId="{22A941B3-2962-4A23-9885-5CF9D7BEFB2E}" type="presOf" srcId="{55BFB0F0-8084-40A2-9A0C-0BCB1B730D8A}" destId="{467FA5EA-C35D-E947-BD46-297A537CBF5E}" srcOrd="0" destOrd="0" presId="urn:microsoft.com/office/officeart/2016/7/layout/RepeatingBendingProcessNew"/>
    <dgm:cxn modelId="{5E9ECCB6-3A9E-4B75-B9B6-F71BAFE7B88B}" type="presOf" srcId="{5C6A698A-8C5D-40FC-AEC5-166277D1EC63}" destId="{ECD3171D-3EBB-D04A-929D-DF6D5B6306EF}" srcOrd="0" destOrd="0" presId="urn:microsoft.com/office/officeart/2016/7/layout/RepeatingBendingProcessNew"/>
    <dgm:cxn modelId="{86FFA6C7-AA09-46FB-9613-8CCF5BC4A307}" type="presOf" srcId="{C230EA52-2A8B-474B-BACA-5EC6DA85FEC5}" destId="{BCD37F87-5171-B849-AD61-91BC87913312}" srcOrd="0" destOrd="0" presId="urn:microsoft.com/office/officeart/2016/7/layout/RepeatingBendingProcessNew"/>
    <dgm:cxn modelId="{7DE361CD-CB1B-494D-B8C6-93DABAF90A6D}" type="presOf" srcId="{F1E2CE66-5651-4486-9FAF-2F27DA8102FE}" destId="{B242ACAF-F47D-1B42-9CFB-CD04C932DE60}" srcOrd="0" destOrd="0" presId="urn:microsoft.com/office/officeart/2016/7/layout/RepeatingBendingProcessNew"/>
    <dgm:cxn modelId="{EFCC85DD-2D44-433C-895C-3124118234EE}" srcId="{C72254E6-FD62-464A-88E8-7B6C54F32F86}" destId="{9A31357D-D764-4D60-A4B5-D7AD41EA2732}" srcOrd="2" destOrd="0" parTransId="{2F0F797C-3CA5-455F-A321-471C9463B3E6}" sibTransId="{58431618-25C3-4943-95A5-E6CAF983EF67}"/>
    <dgm:cxn modelId="{63362AE2-11B6-4419-BEFD-7A11C4147DF1}" type="presOf" srcId="{51273759-72F5-4324-9788-17B837492D67}" destId="{8327BA1E-5188-EF44-B88C-4FD344101628}" srcOrd="1" destOrd="0" presId="urn:microsoft.com/office/officeart/2016/7/layout/RepeatingBendingProcessNew"/>
    <dgm:cxn modelId="{2DAB9FE5-48EA-45BA-A8FB-91F6677A4A94}" srcId="{C72254E6-FD62-464A-88E8-7B6C54F32F86}" destId="{5C6A698A-8C5D-40FC-AEC5-166277D1EC63}" srcOrd="0" destOrd="0" parTransId="{CCDE7752-AD37-40C3-AD99-33C4F3522CAF}" sibTransId="{7BAD9094-6713-4D48-B26C-7E6CAFEA5CC1}"/>
    <dgm:cxn modelId="{E437DEE5-9CB1-4598-9267-06864FABE0B0}" type="presOf" srcId="{D496F977-3EBD-45AA-8AC7-AEF088D0A7F0}" destId="{4DBE27F7-953F-3941-AF93-58052DB0F66A}" srcOrd="0" destOrd="0" presId="urn:microsoft.com/office/officeart/2016/7/layout/RepeatingBendingProcessNew"/>
    <dgm:cxn modelId="{CB825CEB-1F09-46FC-90B1-19104283C497}" type="presOf" srcId="{51273759-72F5-4324-9788-17B837492D67}" destId="{81A381CB-248F-EF41-BBB5-FE644EB146AC}" srcOrd="0" destOrd="0" presId="urn:microsoft.com/office/officeart/2016/7/layout/RepeatingBendingProcessNew"/>
    <dgm:cxn modelId="{A49D17ED-DCC1-4823-B3DB-60B7A6698509}" srcId="{C72254E6-FD62-464A-88E8-7B6C54F32F86}" destId="{DB8F37D1-464C-4ECF-AD87-38F7A6FBD307}" srcOrd="3" destOrd="0" parTransId="{30172C84-3E0B-4395-8B17-828440EEF5A3}" sibTransId="{51273759-72F5-4324-9788-17B837492D67}"/>
    <dgm:cxn modelId="{86F426F9-1427-46C0-8D47-00D0944BC8BA}" srcId="{C72254E6-FD62-464A-88E8-7B6C54F32F86}" destId="{F1E2CE66-5651-4486-9FAF-2F27DA8102FE}" srcOrd="6" destOrd="0" parTransId="{D5616126-C2F0-437C-B35B-79B843AAB543}" sibTransId="{1144FED9-1693-45BF-B317-FCC82FB2EAA3}"/>
    <dgm:cxn modelId="{61AA98FF-0FF3-4857-9E5B-FDB618DA45EA}" type="presOf" srcId="{7BAD9094-6713-4D48-B26C-7E6CAFEA5CC1}" destId="{8151CD82-8E75-3D4D-A46D-977F90949A16}" srcOrd="1" destOrd="0" presId="urn:microsoft.com/office/officeart/2016/7/layout/RepeatingBendingProcessNew"/>
    <dgm:cxn modelId="{A56D9932-F2D4-4494-BB52-8E7DD365796F}" type="presParOf" srcId="{1D5901AA-308D-0945-9098-2C944B3215CF}" destId="{ECD3171D-3EBB-D04A-929D-DF6D5B6306EF}" srcOrd="0" destOrd="0" presId="urn:microsoft.com/office/officeart/2016/7/layout/RepeatingBendingProcessNew"/>
    <dgm:cxn modelId="{7EF92AEC-32DB-470E-8D4C-F123D953741F}" type="presParOf" srcId="{1D5901AA-308D-0945-9098-2C944B3215CF}" destId="{CBB6C91D-F086-204E-ACB6-F8D82283F55B}" srcOrd="1" destOrd="0" presId="urn:microsoft.com/office/officeart/2016/7/layout/RepeatingBendingProcessNew"/>
    <dgm:cxn modelId="{29CE1CD7-94E4-44EE-B29A-8FA8AA3F74C3}" type="presParOf" srcId="{CBB6C91D-F086-204E-ACB6-F8D82283F55B}" destId="{8151CD82-8E75-3D4D-A46D-977F90949A16}" srcOrd="0" destOrd="0" presId="urn:microsoft.com/office/officeart/2016/7/layout/RepeatingBendingProcessNew"/>
    <dgm:cxn modelId="{8B366F19-0458-4CB4-B925-BEC09B24E969}" type="presParOf" srcId="{1D5901AA-308D-0945-9098-2C944B3215CF}" destId="{4D54DD9D-9D75-7A41-94BE-F29DE0347DAF}" srcOrd="2" destOrd="0" presId="urn:microsoft.com/office/officeart/2016/7/layout/RepeatingBendingProcessNew"/>
    <dgm:cxn modelId="{1CD90433-4C7C-4AC4-9D7D-1EB0CB9E0B77}" type="presParOf" srcId="{1D5901AA-308D-0945-9098-2C944B3215CF}" destId="{BCD37F87-5171-B849-AD61-91BC87913312}" srcOrd="3" destOrd="0" presId="urn:microsoft.com/office/officeart/2016/7/layout/RepeatingBendingProcessNew"/>
    <dgm:cxn modelId="{C86B21D2-80B7-4059-B80B-B297F8DEF846}" type="presParOf" srcId="{BCD37F87-5171-B849-AD61-91BC87913312}" destId="{81D81FC8-5554-5749-9768-308D7D13D195}" srcOrd="0" destOrd="0" presId="urn:microsoft.com/office/officeart/2016/7/layout/RepeatingBendingProcessNew"/>
    <dgm:cxn modelId="{5CE992D8-1848-467B-9A63-E06BEC76DF18}" type="presParOf" srcId="{1D5901AA-308D-0945-9098-2C944B3215CF}" destId="{4C29DC06-9423-934B-9CE2-93655D429CDD}" srcOrd="4" destOrd="0" presId="urn:microsoft.com/office/officeart/2016/7/layout/RepeatingBendingProcessNew"/>
    <dgm:cxn modelId="{433FECD7-7624-46AF-AED0-9F11BE0F7617}" type="presParOf" srcId="{1D5901AA-308D-0945-9098-2C944B3215CF}" destId="{8C553991-4234-6343-A58B-1632328C9B85}" srcOrd="5" destOrd="0" presId="urn:microsoft.com/office/officeart/2016/7/layout/RepeatingBendingProcessNew"/>
    <dgm:cxn modelId="{EF285FB0-C5B3-4F0C-958F-568048C23D38}" type="presParOf" srcId="{8C553991-4234-6343-A58B-1632328C9B85}" destId="{5E1DE6B8-FFDA-2741-8CD3-CDCA0CFDEBF9}" srcOrd="0" destOrd="0" presId="urn:microsoft.com/office/officeart/2016/7/layout/RepeatingBendingProcessNew"/>
    <dgm:cxn modelId="{A1CE4E15-5AF9-4DAE-8395-F60BC03BB56D}" type="presParOf" srcId="{1D5901AA-308D-0945-9098-2C944B3215CF}" destId="{E36CAA8E-BF78-6A43-BD28-571AC7ABBFA5}" srcOrd="6" destOrd="0" presId="urn:microsoft.com/office/officeart/2016/7/layout/RepeatingBendingProcessNew"/>
    <dgm:cxn modelId="{970D207A-5934-47B2-831B-98269C71CFB2}" type="presParOf" srcId="{1D5901AA-308D-0945-9098-2C944B3215CF}" destId="{81A381CB-248F-EF41-BBB5-FE644EB146AC}" srcOrd="7" destOrd="0" presId="urn:microsoft.com/office/officeart/2016/7/layout/RepeatingBendingProcessNew"/>
    <dgm:cxn modelId="{0F1EF854-638B-419E-A0D4-91A91004B0F1}" type="presParOf" srcId="{81A381CB-248F-EF41-BBB5-FE644EB146AC}" destId="{8327BA1E-5188-EF44-B88C-4FD344101628}" srcOrd="0" destOrd="0" presId="urn:microsoft.com/office/officeart/2016/7/layout/RepeatingBendingProcessNew"/>
    <dgm:cxn modelId="{9CC5749E-E8AD-4EEB-8C54-61CCDD909EEB}" type="presParOf" srcId="{1D5901AA-308D-0945-9098-2C944B3215CF}" destId="{70B203EE-C998-FD47-B11A-A13DD3AD055F}" srcOrd="8" destOrd="0" presId="urn:microsoft.com/office/officeart/2016/7/layout/RepeatingBendingProcessNew"/>
    <dgm:cxn modelId="{BE7B3F5B-CA42-479A-87A0-92E0C6B3410F}" type="presParOf" srcId="{1D5901AA-308D-0945-9098-2C944B3215CF}" destId="{467FA5EA-C35D-E947-BD46-297A537CBF5E}" srcOrd="9" destOrd="0" presId="urn:microsoft.com/office/officeart/2016/7/layout/RepeatingBendingProcessNew"/>
    <dgm:cxn modelId="{E619C137-AC69-4FBB-8C01-B20041F7FF59}" type="presParOf" srcId="{467FA5EA-C35D-E947-BD46-297A537CBF5E}" destId="{26D3CC3E-F5C7-A24D-AEA3-87D8D4B1DBD1}" srcOrd="0" destOrd="0" presId="urn:microsoft.com/office/officeart/2016/7/layout/RepeatingBendingProcessNew"/>
    <dgm:cxn modelId="{F5A9B86D-2AFB-4FAA-94F9-4812DDF67EA1}" type="presParOf" srcId="{1D5901AA-308D-0945-9098-2C944B3215CF}" destId="{3BEC6287-8DA9-1C44-83FB-5D7FA4DF9436}" srcOrd="10" destOrd="0" presId="urn:microsoft.com/office/officeart/2016/7/layout/RepeatingBendingProcessNew"/>
    <dgm:cxn modelId="{C811A7C5-1186-461F-8499-6FFB24EE7E2B}" type="presParOf" srcId="{1D5901AA-308D-0945-9098-2C944B3215CF}" destId="{4DBE27F7-953F-3941-AF93-58052DB0F66A}" srcOrd="11" destOrd="0" presId="urn:microsoft.com/office/officeart/2016/7/layout/RepeatingBendingProcessNew"/>
    <dgm:cxn modelId="{75C981D2-2E94-4509-97FE-02818B7E8793}" type="presParOf" srcId="{4DBE27F7-953F-3941-AF93-58052DB0F66A}" destId="{2BDF3A9D-842C-C940-AC2C-E5189CA757ED}" srcOrd="0" destOrd="0" presId="urn:microsoft.com/office/officeart/2016/7/layout/RepeatingBendingProcessNew"/>
    <dgm:cxn modelId="{AF1D9304-8826-481B-B59A-A7BEFDFC2362}" type="presParOf" srcId="{1D5901AA-308D-0945-9098-2C944B3215CF}" destId="{B242ACAF-F47D-1B42-9CFB-CD04C932DE60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95B0316-30E9-4FC7-947C-E9A2EE4403C3}" type="doc">
      <dgm:prSet loTypeId="urn:microsoft.com/office/officeart/2005/8/layout/vProcess5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B3680E7-25B3-42A3-97CD-21C1B4C1A8B1}">
      <dgm:prSet/>
      <dgm:spPr/>
      <dgm:t>
        <a:bodyPr/>
        <a:lstStyle/>
        <a:p>
          <a:r>
            <a:rPr lang="en-US" dirty="0"/>
            <a:t>T-test and Variable Importance</a:t>
          </a:r>
        </a:p>
      </dgm:t>
    </dgm:pt>
    <dgm:pt modelId="{371BE84D-C4CB-439B-9B2F-D8E4D9281449}" type="parTrans" cxnId="{2C49DBD8-1764-4F4A-85CC-6E986D3D79A6}">
      <dgm:prSet/>
      <dgm:spPr/>
      <dgm:t>
        <a:bodyPr/>
        <a:lstStyle/>
        <a:p>
          <a:endParaRPr lang="en-US"/>
        </a:p>
      </dgm:t>
    </dgm:pt>
    <dgm:pt modelId="{FF19022B-7EA2-4756-8765-5F8FFABB18DF}" type="sibTrans" cxnId="{2C49DBD8-1764-4F4A-85CC-6E986D3D79A6}">
      <dgm:prSet/>
      <dgm:spPr/>
      <dgm:t>
        <a:bodyPr/>
        <a:lstStyle/>
        <a:p>
          <a:endParaRPr lang="en-US"/>
        </a:p>
      </dgm:t>
    </dgm:pt>
    <dgm:pt modelId="{8526EB1B-84E5-4923-BD46-C141C54AE96E}">
      <dgm:prSet/>
      <dgm:spPr/>
      <dgm:t>
        <a:bodyPr/>
        <a:lstStyle/>
        <a:p>
          <a:r>
            <a:rPr lang="en-US" dirty="0"/>
            <a:t>Initial Regression Model</a:t>
          </a:r>
        </a:p>
      </dgm:t>
    </dgm:pt>
    <dgm:pt modelId="{83732F2A-957B-40B1-A520-DE608A9E1A8F}" type="parTrans" cxnId="{73615E04-E296-4B85-A137-06B34B3158BA}">
      <dgm:prSet/>
      <dgm:spPr/>
      <dgm:t>
        <a:bodyPr/>
        <a:lstStyle/>
        <a:p>
          <a:endParaRPr lang="en-US"/>
        </a:p>
      </dgm:t>
    </dgm:pt>
    <dgm:pt modelId="{35BA2641-ADE8-4925-9122-57914421AC8E}" type="sibTrans" cxnId="{73615E04-E296-4B85-A137-06B34B3158BA}">
      <dgm:prSet/>
      <dgm:spPr/>
      <dgm:t>
        <a:bodyPr/>
        <a:lstStyle/>
        <a:p>
          <a:endParaRPr lang="en-US"/>
        </a:p>
      </dgm:t>
    </dgm:pt>
    <dgm:pt modelId="{B2456E90-5186-4898-AFF7-D074EC6831E3}">
      <dgm:prSet/>
      <dgm:spPr/>
      <dgm:t>
        <a:bodyPr/>
        <a:lstStyle/>
        <a:p>
          <a:r>
            <a:rPr lang="en-US" dirty="0"/>
            <a:t>Collect External Data</a:t>
          </a:r>
        </a:p>
      </dgm:t>
    </dgm:pt>
    <dgm:pt modelId="{FD7FE7A8-F673-41FC-AAFB-3D94AC7C0C4D}" type="parTrans" cxnId="{4177D1E3-1F73-4D18-A2B7-916FC322CDFE}">
      <dgm:prSet/>
      <dgm:spPr/>
      <dgm:t>
        <a:bodyPr/>
        <a:lstStyle/>
        <a:p>
          <a:endParaRPr lang="en-US"/>
        </a:p>
      </dgm:t>
    </dgm:pt>
    <dgm:pt modelId="{A7461D12-B724-4E23-A248-A9183168CC0F}" type="sibTrans" cxnId="{4177D1E3-1F73-4D18-A2B7-916FC322CDFE}">
      <dgm:prSet/>
      <dgm:spPr/>
      <dgm:t>
        <a:bodyPr/>
        <a:lstStyle/>
        <a:p>
          <a:endParaRPr lang="en-US"/>
        </a:p>
      </dgm:t>
    </dgm:pt>
    <dgm:pt modelId="{7BAEDC7D-A589-4C87-B7BE-3171D16A8F68}">
      <dgm:prSet/>
      <dgm:spPr/>
      <dgm:t>
        <a:bodyPr/>
        <a:lstStyle/>
        <a:p>
          <a:r>
            <a:rPr lang="en-US" dirty="0"/>
            <a:t>Integrate into Final Regression</a:t>
          </a:r>
        </a:p>
      </dgm:t>
    </dgm:pt>
    <dgm:pt modelId="{BBCA055A-8970-4EE3-9134-C5C7DB0EF020}" type="parTrans" cxnId="{108860DE-7087-4D14-A865-FE61BCB1B585}">
      <dgm:prSet/>
      <dgm:spPr/>
      <dgm:t>
        <a:bodyPr/>
        <a:lstStyle/>
        <a:p>
          <a:endParaRPr lang="en-US"/>
        </a:p>
      </dgm:t>
    </dgm:pt>
    <dgm:pt modelId="{15B43E2F-A9D8-4D7F-9B7C-981BBB6C4C5F}" type="sibTrans" cxnId="{108860DE-7087-4D14-A865-FE61BCB1B585}">
      <dgm:prSet/>
      <dgm:spPr/>
      <dgm:t>
        <a:bodyPr/>
        <a:lstStyle/>
        <a:p>
          <a:endParaRPr lang="en-US"/>
        </a:p>
      </dgm:t>
    </dgm:pt>
    <dgm:pt modelId="{B1CF055D-E494-BA40-B6BB-0756280C0903}" type="pres">
      <dgm:prSet presAssocID="{F95B0316-30E9-4FC7-947C-E9A2EE4403C3}" presName="outerComposite" presStyleCnt="0">
        <dgm:presLayoutVars>
          <dgm:chMax val="5"/>
          <dgm:dir/>
          <dgm:resizeHandles val="exact"/>
        </dgm:presLayoutVars>
      </dgm:prSet>
      <dgm:spPr/>
    </dgm:pt>
    <dgm:pt modelId="{E3A63D42-A424-E04B-9999-46807F238012}" type="pres">
      <dgm:prSet presAssocID="{F95B0316-30E9-4FC7-947C-E9A2EE4403C3}" presName="dummyMaxCanvas" presStyleCnt="0">
        <dgm:presLayoutVars/>
      </dgm:prSet>
      <dgm:spPr/>
    </dgm:pt>
    <dgm:pt modelId="{EEFAC5E6-E0FC-5B41-BCAB-8A1CF8702F8E}" type="pres">
      <dgm:prSet presAssocID="{F95B0316-30E9-4FC7-947C-E9A2EE4403C3}" presName="FourNodes_1" presStyleLbl="node1" presStyleIdx="0" presStyleCnt="4">
        <dgm:presLayoutVars>
          <dgm:bulletEnabled val="1"/>
        </dgm:presLayoutVars>
      </dgm:prSet>
      <dgm:spPr/>
    </dgm:pt>
    <dgm:pt modelId="{30456F21-B5CA-804F-B861-F9226971AD4C}" type="pres">
      <dgm:prSet presAssocID="{F95B0316-30E9-4FC7-947C-E9A2EE4403C3}" presName="FourNodes_2" presStyleLbl="node1" presStyleIdx="1" presStyleCnt="4">
        <dgm:presLayoutVars>
          <dgm:bulletEnabled val="1"/>
        </dgm:presLayoutVars>
      </dgm:prSet>
      <dgm:spPr/>
    </dgm:pt>
    <dgm:pt modelId="{7C1549E3-CB39-A146-81C1-D9113FE78A79}" type="pres">
      <dgm:prSet presAssocID="{F95B0316-30E9-4FC7-947C-E9A2EE4403C3}" presName="FourNodes_3" presStyleLbl="node1" presStyleIdx="2" presStyleCnt="4">
        <dgm:presLayoutVars>
          <dgm:bulletEnabled val="1"/>
        </dgm:presLayoutVars>
      </dgm:prSet>
      <dgm:spPr/>
    </dgm:pt>
    <dgm:pt modelId="{02C2970E-485B-2A4E-A98E-90429791087B}" type="pres">
      <dgm:prSet presAssocID="{F95B0316-30E9-4FC7-947C-E9A2EE4403C3}" presName="FourNodes_4" presStyleLbl="node1" presStyleIdx="3" presStyleCnt="4">
        <dgm:presLayoutVars>
          <dgm:bulletEnabled val="1"/>
        </dgm:presLayoutVars>
      </dgm:prSet>
      <dgm:spPr/>
    </dgm:pt>
    <dgm:pt modelId="{AA90393F-99FC-C546-AA66-63204DB5E2E6}" type="pres">
      <dgm:prSet presAssocID="{F95B0316-30E9-4FC7-947C-E9A2EE4403C3}" presName="FourConn_1-2" presStyleLbl="fgAccFollowNode1" presStyleIdx="0" presStyleCnt="3">
        <dgm:presLayoutVars>
          <dgm:bulletEnabled val="1"/>
        </dgm:presLayoutVars>
      </dgm:prSet>
      <dgm:spPr/>
    </dgm:pt>
    <dgm:pt modelId="{A9CC854F-D43B-D34C-A50B-E97652215FA3}" type="pres">
      <dgm:prSet presAssocID="{F95B0316-30E9-4FC7-947C-E9A2EE4403C3}" presName="FourConn_2-3" presStyleLbl="fgAccFollowNode1" presStyleIdx="1" presStyleCnt="3">
        <dgm:presLayoutVars>
          <dgm:bulletEnabled val="1"/>
        </dgm:presLayoutVars>
      </dgm:prSet>
      <dgm:spPr/>
    </dgm:pt>
    <dgm:pt modelId="{D3EA0C58-1790-3847-BB2A-2A485646BB34}" type="pres">
      <dgm:prSet presAssocID="{F95B0316-30E9-4FC7-947C-E9A2EE4403C3}" presName="FourConn_3-4" presStyleLbl="fgAccFollowNode1" presStyleIdx="2" presStyleCnt="3">
        <dgm:presLayoutVars>
          <dgm:bulletEnabled val="1"/>
        </dgm:presLayoutVars>
      </dgm:prSet>
      <dgm:spPr/>
    </dgm:pt>
    <dgm:pt modelId="{E85A1056-05E4-274A-9A58-C8B1DF02C0EC}" type="pres">
      <dgm:prSet presAssocID="{F95B0316-30E9-4FC7-947C-E9A2EE4403C3}" presName="FourNodes_1_text" presStyleLbl="node1" presStyleIdx="3" presStyleCnt="4">
        <dgm:presLayoutVars>
          <dgm:bulletEnabled val="1"/>
        </dgm:presLayoutVars>
      </dgm:prSet>
      <dgm:spPr/>
    </dgm:pt>
    <dgm:pt modelId="{77ECC867-ACD6-7A4F-A451-74C496C69D0D}" type="pres">
      <dgm:prSet presAssocID="{F95B0316-30E9-4FC7-947C-E9A2EE4403C3}" presName="FourNodes_2_text" presStyleLbl="node1" presStyleIdx="3" presStyleCnt="4">
        <dgm:presLayoutVars>
          <dgm:bulletEnabled val="1"/>
        </dgm:presLayoutVars>
      </dgm:prSet>
      <dgm:spPr/>
    </dgm:pt>
    <dgm:pt modelId="{91120D17-0FF0-CA4A-88BD-F972D7EC7ACE}" type="pres">
      <dgm:prSet presAssocID="{F95B0316-30E9-4FC7-947C-E9A2EE4403C3}" presName="FourNodes_3_text" presStyleLbl="node1" presStyleIdx="3" presStyleCnt="4">
        <dgm:presLayoutVars>
          <dgm:bulletEnabled val="1"/>
        </dgm:presLayoutVars>
      </dgm:prSet>
      <dgm:spPr/>
    </dgm:pt>
    <dgm:pt modelId="{DDA7AA85-8354-2745-87DD-E7BC9AF9C9A4}" type="pres">
      <dgm:prSet presAssocID="{F95B0316-30E9-4FC7-947C-E9A2EE4403C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3615E04-E296-4B85-A137-06B34B3158BA}" srcId="{F95B0316-30E9-4FC7-947C-E9A2EE4403C3}" destId="{8526EB1B-84E5-4923-BD46-C141C54AE96E}" srcOrd="1" destOrd="0" parTransId="{83732F2A-957B-40B1-A520-DE608A9E1A8F}" sibTransId="{35BA2641-ADE8-4925-9122-57914421AC8E}"/>
    <dgm:cxn modelId="{45151818-9A7C-8A46-B5CF-F3F4B68B9EBE}" type="presOf" srcId="{3B3680E7-25B3-42A3-97CD-21C1B4C1A8B1}" destId="{EEFAC5E6-E0FC-5B41-BCAB-8A1CF8702F8E}" srcOrd="0" destOrd="0" presId="urn:microsoft.com/office/officeart/2005/8/layout/vProcess5"/>
    <dgm:cxn modelId="{0F67F727-555F-3946-8015-1A8821F12F84}" type="presOf" srcId="{8526EB1B-84E5-4923-BD46-C141C54AE96E}" destId="{30456F21-B5CA-804F-B861-F9226971AD4C}" srcOrd="0" destOrd="0" presId="urn:microsoft.com/office/officeart/2005/8/layout/vProcess5"/>
    <dgm:cxn modelId="{75DC692E-7E47-5642-9577-5816FCAC5487}" type="presOf" srcId="{35BA2641-ADE8-4925-9122-57914421AC8E}" destId="{A9CC854F-D43B-D34C-A50B-E97652215FA3}" srcOrd="0" destOrd="0" presId="urn:microsoft.com/office/officeart/2005/8/layout/vProcess5"/>
    <dgm:cxn modelId="{A9B4A74E-49E2-9249-9E94-7DA257365DA8}" type="presOf" srcId="{8526EB1B-84E5-4923-BD46-C141C54AE96E}" destId="{77ECC867-ACD6-7A4F-A451-74C496C69D0D}" srcOrd="1" destOrd="0" presId="urn:microsoft.com/office/officeart/2005/8/layout/vProcess5"/>
    <dgm:cxn modelId="{B9A78C76-0E99-4940-BC92-6EBB46C20250}" type="presOf" srcId="{7BAEDC7D-A589-4C87-B7BE-3171D16A8F68}" destId="{DDA7AA85-8354-2745-87DD-E7BC9AF9C9A4}" srcOrd="1" destOrd="0" presId="urn:microsoft.com/office/officeart/2005/8/layout/vProcess5"/>
    <dgm:cxn modelId="{3A0E547A-7246-0043-A08B-A40FDB669F77}" type="presOf" srcId="{B2456E90-5186-4898-AFF7-D074EC6831E3}" destId="{7C1549E3-CB39-A146-81C1-D9113FE78A79}" srcOrd="0" destOrd="0" presId="urn:microsoft.com/office/officeart/2005/8/layout/vProcess5"/>
    <dgm:cxn modelId="{5098A87A-A112-B54A-8B9C-B5F9B1F9D414}" type="presOf" srcId="{B2456E90-5186-4898-AFF7-D074EC6831E3}" destId="{91120D17-0FF0-CA4A-88BD-F972D7EC7ACE}" srcOrd="1" destOrd="0" presId="urn:microsoft.com/office/officeart/2005/8/layout/vProcess5"/>
    <dgm:cxn modelId="{83FC038A-79A9-A045-A021-17F971F23996}" type="presOf" srcId="{A7461D12-B724-4E23-A248-A9183168CC0F}" destId="{D3EA0C58-1790-3847-BB2A-2A485646BB34}" srcOrd="0" destOrd="0" presId="urn:microsoft.com/office/officeart/2005/8/layout/vProcess5"/>
    <dgm:cxn modelId="{B6AC7A93-4B4D-4749-ABE7-E7E1B402EACC}" type="presOf" srcId="{7BAEDC7D-A589-4C87-B7BE-3171D16A8F68}" destId="{02C2970E-485B-2A4E-A98E-90429791087B}" srcOrd="0" destOrd="0" presId="urn:microsoft.com/office/officeart/2005/8/layout/vProcess5"/>
    <dgm:cxn modelId="{C39B26A1-36D8-FD4D-966E-F43CD6E733EC}" type="presOf" srcId="{F95B0316-30E9-4FC7-947C-E9A2EE4403C3}" destId="{B1CF055D-E494-BA40-B6BB-0756280C0903}" srcOrd="0" destOrd="0" presId="urn:microsoft.com/office/officeart/2005/8/layout/vProcess5"/>
    <dgm:cxn modelId="{2C49DBD8-1764-4F4A-85CC-6E986D3D79A6}" srcId="{F95B0316-30E9-4FC7-947C-E9A2EE4403C3}" destId="{3B3680E7-25B3-42A3-97CD-21C1B4C1A8B1}" srcOrd="0" destOrd="0" parTransId="{371BE84D-C4CB-439B-9B2F-D8E4D9281449}" sibTransId="{FF19022B-7EA2-4756-8765-5F8FFABB18DF}"/>
    <dgm:cxn modelId="{108860DE-7087-4D14-A865-FE61BCB1B585}" srcId="{F95B0316-30E9-4FC7-947C-E9A2EE4403C3}" destId="{7BAEDC7D-A589-4C87-B7BE-3171D16A8F68}" srcOrd="3" destOrd="0" parTransId="{BBCA055A-8970-4EE3-9134-C5C7DB0EF020}" sibTransId="{15B43E2F-A9D8-4D7F-9B7C-981BBB6C4C5F}"/>
    <dgm:cxn modelId="{4177D1E3-1F73-4D18-A2B7-916FC322CDFE}" srcId="{F95B0316-30E9-4FC7-947C-E9A2EE4403C3}" destId="{B2456E90-5186-4898-AFF7-D074EC6831E3}" srcOrd="2" destOrd="0" parTransId="{FD7FE7A8-F673-41FC-AAFB-3D94AC7C0C4D}" sibTransId="{A7461D12-B724-4E23-A248-A9183168CC0F}"/>
    <dgm:cxn modelId="{B3DE08E8-10CB-1342-BDBA-A87B1CD15AB8}" type="presOf" srcId="{FF19022B-7EA2-4756-8765-5F8FFABB18DF}" destId="{AA90393F-99FC-C546-AA66-63204DB5E2E6}" srcOrd="0" destOrd="0" presId="urn:microsoft.com/office/officeart/2005/8/layout/vProcess5"/>
    <dgm:cxn modelId="{9E3427F6-3B48-5341-BB10-729C6FA31054}" type="presOf" srcId="{3B3680E7-25B3-42A3-97CD-21C1B4C1A8B1}" destId="{E85A1056-05E4-274A-9A58-C8B1DF02C0EC}" srcOrd="1" destOrd="0" presId="urn:microsoft.com/office/officeart/2005/8/layout/vProcess5"/>
    <dgm:cxn modelId="{97585AB7-472C-E147-AB19-E2797FF2C7F4}" type="presParOf" srcId="{B1CF055D-E494-BA40-B6BB-0756280C0903}" destId="{E3A63D42-A424-E04B-9999-46807F238012}" srcOrd="0" destOrd="0" presId="urn:microsoft.com/office/officeart/2005/8/layout/vProcess5"/>
    <dgm:cxn modelId="{8CD3BED7-48C3-FE4B-B743-DA0BBAD7D7FB}" type="presParOf" srcId="{B1CF055D-E494-BA40-B6BB-0756280C0903}" destId="{EEFAC5E6-E0FC-5B41-BCAB-8A1CF8702F8E}" srcOrd="1" destOrd="0" presId="urn:microsoft.com/office/officeart/2005/8/layout/vProcess5"/>
    <dgm:cxn modelId="{7C58A952-817C-EE40-8634-BD8751124CE5}" type="presParOf" srcId="{B1CF055D-E494-BA40-B6BB-0756280C0903}" destId="{30456F21-B5CA-804F-B861-F9226971AD4C}" srcOrd="2" destOrd="0" presId="urn:microsoft.com/office/officeart/2005/8/layout/vProcess5"/>
    <dgm:cxn modelId="{C7F66B40-3325-0842-82A9-7280EDD5CF80}" type="presParOf" srcId="{B1CF055D-E494-BA40-B6BB-0756280C0903}" destId="{7C1549E3-CB39-A146-81C1-D9113FE78A79}" srcOrd="3" destOrd="0" presId="urn:microsoft.com/office/officeart/2005/8/layout/vProcess5"/>
    <dgm:cxn modelId="{B15A2369-8E7E-D148-A15A-AC7240642F81}" type="presParOf" srcId="{B1CF055D-E494-BA40-B6BB-0756280C0903}" destId="{02C2970E-485B-2A4E-A98E-90429791087B}" srcOrd="4" destOrd="0" presId="urn:microsoft.com/office/officeart/2005/8/layout/vProcess5"/>
    <dgm:cxn modelId="{4CA6525D-C4FF-BA40-8478-DE655BBBCC18}" type="presParOf" srcId="{B1CF055D-E494-BA40-B6BB-0756280C0903}" destId="{AA90393F-99FC-C546-AA66-63204DB5E2E6}" srcOrd="5" destOrd="0" presId="urn:microsoft.com/office/officeart/2005/8/layout/vProcess5"/>
    <dgm:cxn modelId="{26449B22-23DC-3247-96F7-843C918985A1}" type="presParOf" srcId="{B1CF055D-E494-BA40-B6BB-0756280C0903}" destId="{A9CC854F-D43B-D34C-A50B-E97652215FA3}" srcOrd="6" destOrd="0" presId="urn:microsoft.com/office/officeart/2005/8/layout/vProcess5"/>
    <dgm:cxn modelId="{76E5075C-0A7A-3C43-BF21-AF7456F6E2C5}" type="presParOf" srcId="{B1CF055D-E494-BA40-B6BB-0756280C0903}" destId="{D3EA0C58-1790-3847-BB2A-2A485646BB34}" srcOrd="7" destOrd="0" presId="urn:microsoft.com/office/officeart/2005/8/layout/vProcess5"/>
    <dgm:cxn modelId="{BE64B44E-F106-1540-966D-8866D63FC6A7}" type="presParOf" srcId="{B1CF055D-E494-BA40-B6BB-0756280C0903}" destId="{E85A1056-05E4-274A-9A58-C8B1DF02C0EC}" srcOrd="8" destOrd="0" presId="urn:microsoft.com/office/officeart/2005/8/layout/vProcess5"/>
    <dgm:cxn modelId="{454B68E7-7DCA-0040-ACC9-30A2643DA523}" type="presParOf" srcId="{B1CF055D-E494-BA40-B6BB-0756280C0903}" destId="{77ECC867-ACD6-7A4F-A451-74C496C69D0D}" srcOrd="9" destOrd="0" presId="urn:microsoft.com/office/officeart/2005/8/layout/vProcess5"/>
    <dgm:cxn modelId="{A7618BC7-FFBD-2142-8A71-E8CD0841AA23}" type="presParOf" srcId="{B1CF055D-E494-BA40-B6BB-0756280C0903}" destId="{91120D17-0FF0-CA4A-88BD-F972D7EC7ACE}" srcOrd="10" destOrd="0" presId="urn:microsoft.com/office/officeart/2005/8/layout/vProcess5"/>
    <dgm:cxn modelId="{ADD0EE05-936A-9048-B365-841F7B660EC4}" type="presParOf" srcId="{B1CF055D-E494-BA40-B6BB-0756280C0903}" destId="{DDA7AA85-8354-2745-87DD-E7BC9AF9C9A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A19A0E1-ED0C-419E-BF91-8544D75EEB2F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E22E583-EF1A-4AA8-8C3A-747438E88F28}">
      <dgm:prSet/>
      <dgm:spPr/>
      <dgm:t>
        <a:bodyPr/>
        <a:lstStyle/>
        <a:p>
          <a:r>
            <a:rPr lang="en-US" dirty="0"/>
            <a:t>Properly format data types</a:t>
          </a:r>
        </a:p>
      </dgm:t>
    </dgm:pt>
    <dgm:pt modelId="{6C8088E4-5AAF-4F6E-85CD-D3987007496E}" type="parTrans" cxnId="{B99EDEB6-C368-4D54-8841-3808AF0CD114}">
      <dgm:prSet/>
      <dgm:spPr/>
      <dgm:t>
        <a:bodyPr/>
        <a:lstStyle/>
        <a:p>
          <a:endParaRPr lang="en-US"/>
        </a:p>
      </dgm:t>
    </dgm:pt>
    <dgm:pt modelId="{745BDB72-333D-4115-9603-58CCEA0413F9}" type="sibTrans" cxnId="{B99EDEB6-C368-4D54-8841-3808AF0CD114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A4FDC2E-C646-49A5-9646-FC53B21C3508}">
      <dgm:prSet/>
      <dgm:spPr/>
      <dgm:t>
        <a:bodyPr/>
        <a:lstStyle/>
        <a:p>
          <a:r>
            <a:rPr lang="en-US" dirty="0"/>
            <a:t>Create dummy variables from categoric features</a:t>
          </a:r>
        </a:p>
      </dgm:t>
    </dgm:pt>
    <dgm:pt modelId="{F77A4FCE-9303-4FE9-8817-573C7843A996}" type="parTrans" cxnId="{1D2A02C3-A06B-4A36-B8AA-B89F0C7ADC43}">
      <dgm:prSet/>
      <dgm:spPr/>
      <dgm:t>
        <a:bodyPr/>
        <a:lstStyle/>
        <a:p>
          <a:endParaRPr lang="en-US"/>
        </a:p>
      </dgm:t>
    </dgm:pt>
    <dgm:pt modelId="{55AB5AF1-8A7A-4F37-83A5-1F745FF2BE5E}" type="sibTrans" cxnId="{1D2A02C3-A06B-4A36-B8AA-B89F0C7ADC4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3F0B7CD-C248-46CE-BC8B-4250C204F574}">
      <dgm:prSet/>
      <dgm:spPr/>
      <dgm:t>
        <a:bodyPr/>
        <a:lstStyle/>
        <a:p>
          <a:r>
            <a:rPr lang="en-US" dirty="0"/>
            <a:t>Handle column position for consistency</a:t>
          </a:r>
        </a:p>
      </dgm:t>
    </dgm:pt>
    <dgm:pt modelId="{FF2F4CE3-796E-44DE-A0AC-E18138DB98CF}" type="parTrans" cxnId="{2D541EE6-F916-4229-AD5B-A5089F8B50C1}">
      <dgm:prSet/>
      <dgm:spPr/>
      <dgm:t>
        <a:bodyPr/>
        <a:lstStyle/>
        <a:p>
          <a:endParaRPr lang="en-US"/>
        </a:p>
      </dgm:t>
    </dgm:pt>
    <dgm:pt modelId="{6D037E9B-89F9-47DC-AA22-E5701CC60F52}" type="sibTrans" cxnId="{2D541EE6-F916-4229-AD5B-A5089F8B50C1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1995966-7E7B-4F88-9F42-6896DF614035}">
      <dgm:prSet/>
      <dgm:spPr/>
      <dgm:t>
        <a:bodyPr/>
        <a:lstStyle/>
        <a:p>
          <a:r>
            <a:rPr lang="en-US" dirty="0"/>
            <a:t>Remove instances with invalid attendance </a:t>
          </a:r>
        </a:p>
      </dgm:t>
    </dgm:pt>
    <dgm:pt modelId="{0D700B8B-2A6D-4403-9A88-72D4D7C3C420}" type="parTrans" cxnId="{859C0FAA-B079-4559-A633-8AC391858781}">
      <dgm:prSet/>
      <dgm:spPr/>
      <dgm:t>
        <a:bodyPr/>
        <a:lstStyle/>
        <a:p>
          <a:endParaRPr lang="en-US"/>
        </a:p>
      </dgm:t>
    </dgm:pt>
    <dgm:pt modelId="{6C0C784B-4E98-45BE-8003-DF2539BCFAA4}" type="sibTrans" cxnId="{859C0FAA-B079-4559-A633-8AC391858781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786C7D9D-B1CE-4288-9D4E-D3D0FC308059}">
      <dgm:prSet/>
      <dgm:spPr/>
      <dgm:t>
        <a:bodyPr/>
        <a:lstStyle/>
        <a:p>
          <a:r>
            <a:rPr lang="en-US" dirty="0"/>
            <a:t>Create subsets from </a:t>
          </a:r>
          <a:r>
            <a:rPr lang="en-US" dirty="0" err="1"/>
            <a:t>GameLogs</a:t>
          </a:r>
          <a:endParaRPr lang="en-US" dirty="0"/>
        </a:p>
      </dgm:t>
    </dgm:pt>
    <dgm:pt modelId="{95BDB1F6-F0A9-499E-9E7F-2639398267EC}" type="parTrans" cxnId="{6EA497D7-3ABA-436C-9FB7-7EEFECC7E525}">
      <dgm:prSet/>
      <dgm:spPr/>
      <dgm:t>
        <a:bodyPr/>
        <a:lstStyle/>
        <a:p>
          <a:endParaRPr lang="en-US"/>
        </a:p>
      </dgm:t>
    </dgm:pt>
    <dgm:pt modelId="{8C79E1AC-79ED-438A-A359-8BB6EE659AD1}" type="sibTrans" cxnId="{6EA497D7-3ABA-436C-9FB7-7EEFECC7E525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C340819C-4E81-D84C-AF44-137290AC57C5}">
      <dgm:prSet/>
      <dgm:spPr/>
      <dgm:t>
        <a:bodyPr/>
        <a:lstStyle/>
        <a:p>
          <a:r>
            <a:rPr lang="en-US" dirty="0"/>
            <a:t>Gather and integrate external data</a:t>
          </a:r>
        </a:p>
      </dgm:t>
    </dgm:pt>
    <dgm:pt modelId="{9BDAF812-9D1C-0448-B7D2-C79BE293F69A}" type="parTrans" cxnId="{DB52197F-DB39-6348-86AF-F82EF20A4C97}">
      <dgm:prSet/>
      <dgm:spPr/>
      <dgm:t>
        <a:bodyPr/>
        <a:lstStyle/>
        <a:p>
          <a:endParaRPr lang="en-US"/>
        </a:p>
      </dgm:t>
    </dgm:pt>
    <dgm:pt modelId="{56C7F3F1-C013-2A43-8796-FD44701DA5F1}" type="sibTrans" cxnId="{DB52197F-DB39-6348-86AF-F82EF20A4C97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5135BA62-9C78-4114-9F6E-36A4C1BC5BCE}" type="pres">
      <dgm:prSet presAssocID="{4A19A0E1-ED0C-419E-BF91-8544D75EEB2F}" presName="Name0" presStyleCnt="0">
        <dgm:presLayoutVars>
          <dgm:animLvl val="lvl"/>
          <dgm:resizeHandles val="exact"/>
        </dgm:presLayoutVars>
      </dgm:prSet>
      <dgm:spPr/>
    </dgm:pt>
    <dgm:pt modelId="{048793F8-3FA1-49FD-B885-C6C96BEC1C92}" type="pres">
      <dgm:prSet presAssocID="{2E22E583-EF1A-4AA8-8C3A-747438E88F28}" presName="compositeNode" presStyleCnt="0">
        <dgm:presLayoutVars>
          <dgm:bulletEnabled val="1"/>
        </dgm:presLayoutVars>
      </dgm:prSet>
      <dgm:spPr/>
    </dgm:pt>
    <dgm:pt modelId="{8374D6C6-F96D-4C4A-A98F-28D6EBF27C00}" type="pres">
      <dgm:prSet presAssocID="{2E22E583-EF1A-4AA8-8C3A-747438E88F28}" presName="bgRect" presStyleLbl="bgAccFollowNode1" presStyleIdx="0" presStyleCnt="6"/>
      <dgm:spPr/>
    </dgm:pt>
    <dgm:pt modelId="{37643DC5-16E3-464A-B81C-659D1B64DE71}" type="pres">
      <dgm:prSet presAssocID="{745BDB72-333D-4115-9603-58CCEA0413F9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621FD04F-F033-422B-81BD-93F22583F059}" type="pres">
      <dgm:prSet presAssocID="{2E22E583-EF1A-4AA8-8C3A-747438E88F28}" presName="bottomLine" presStyleLbl="alignNode1" presStyleIdx="1" presStyleCnt="12">
        <dgm:presLayoutVars/>
      </dgm:prSet>
      <dgm:spPr/>
    </dgm:pt>
    <dgm:pt modelId="{C720D6CC-B5D0-470D-B6F2-08FFB0F6699F}" type="pres">
      <dgm:prSet presAssocID="{2E22E583-EF1A-4AA8-8C3A-747438E88F28}" presName="nodeText" presStyleLbl="bgAccFollowNode1" presStyleIdx="0" presStyleCnt="6">
        <dgm:presLayoutVars>
          <dgm:bulletEnabled val="1"/>
        </dgm:presLayoutVars>
      </dgm:prSet>
      <dgm:spPr/>
    </dgm:pt>
    <dgm:pt modelId="{192393D3-6211-4FCA-B65B-CA2117683F5E}" type="pres">
      <dgm:prSet presAssocID="{745BDB72-333D-4115-9603-58CCEA0413F9}" presName="sibTrans" presStyleCnt="0"/>
      <dgm:spPr/>
    </dgm:pt>
    <dgm:pt modelId="{BB776709-B685-49C6-A6C7-CAA1233F2E03}" type="pres">
      <dgm:prSet presAssocID="{3A4FDC2E-C646-49A5-9646-FC53B21C3508}" presName="compositeNode" presStyleCnt="0">
        <dgm:presLayoutVars>
          <dgm:bulletEnabled val="1"/>
        </dgm:presLayoutVars>
      </dgm:prSet>
      <dgm:spPr/>
    </dgm:pt>
    <dgm:pt modelId="{A6F302FB-15C8-41A4-B87B-9D28A90F3A3E}" type="pres">
      <dgm:prSet presAssocID="{3A4FDC2E-C646-49A5-9646-FC53B21C3508}" presName="bgRect" presStyleLbl="bgAccFollowNode1" presStyleIdx="1" presStyleCnt="6"/>
      <dgm:spPr/>
    </dgm:pt>
    <dgm:pt modelId="{58A437C4-5A30-4BD4-8126-4DC052BA0E3C}" type="pres">
      <dgm:prSet presAssocID="{55AB5AF1-8A7A-4F37-83A5-1F745FF2BE5E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9B983585-173C-47B0-A021-7FF5B61951D7}" type="pres">
      <dgm:prSet presAssocID="{3A4FDC2E-C646-49A5-9646-FC53B21C3508}" presName="bottomLine" presStyleLbl="alignNode1" presStyleIdx="3" presStyleCnt="12">
        <dgm:presLayoutVars/>
      </dgm:prSet>
      <dgm:spPr/>
    </dgm:pt>
    <dgm:pt modelId="{A3FECBA7-3483-41A6-814F-F01DEDD578BC}" type="pres">
      <dgm:prSet presAssocID="{3A4FDC2E-C646-49A5-9646-FC53B21C3508}" presName="nodeText" presStyleLbl="bgAccFollowNode1" presStyleIdx="1" presStyleCnt="6">
        <dgm:presLayoutVars>
          <dgm:bulletEnabled val="1"/>
        </dgm:presLayoutVars>
      </dgm:prSet>
      <dgm:spPr/>
    </dgm:pt>
    <dgm:pt modelId="{F342EF57-C360-4BD2-B75D-9F71697E8B55}" type="pres">
      <dgm:prSet presAssocID="{55AB5AF1-8A7A-4F37-83A5-1F745FF2BE5E}" presName="sibTrans" presStyleCnt="0"/>
      <dgm:spPr/>
    </dgm:pt>
    <dgm:pt modelId="{94BE72CF-0E2D-429F-8A3A-751FE5FF9B8E}" type="pres">
      <dgm:prSet presAssocID="{83F0B7CD-C248-46CE-BC8B-4250C204F574}" presName="compositeNode" presStyleCnt="0">
        <dgm:presLayoutVars>
          <dgm:bulletEnabled val="1"/>
        </dgm:presLayoutVars>
      </dgm:prSet>
      <dgm:spPr/>
    </dgm:pt>
    <dgm:pt modelId="{075E3984-A1D1-4625-8292-4D568069ECE8}" type="pres">
      <dgm:prSet presAssocID="{83F0B7CD-C248-46CE-BC8B-4250C204F574}" presName="bgRect" presStyleLbl="bgAccFollowNode1" presStyleIdx="2" presStyleCnt="6"/>
      <dgm:spPr/>
    </dgm:pt>
    <dgm:pt modelId="{B0F4A641-887D-41C7-A87E-F0EB5766BAF5}" type="pres">
      <dgm:prSet presAssocID="{6D037E9B-89F9-47DC-AA22-E5701CC60F52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85F68B9B-8C50-4547-87E4-1B75244100DE}" type="pres">
      <dgm:prSet presAssocID="{83F0B7CD-C248-46CE-BC8B-4250C204F574}" presName="bottomLine" presStyleLbl="alignNode1" presStyleIdx="5" presStyleCnt="12">
        <dgm:presLayoutVars/>
      </dgm:prSet>
      <dgm:spPr/>
    </dgm:pt>
    <dgm:pt modelId="{51E6AF49-D189-4E01-9BF8-D00F889699DE}" type="pres">
      <dgm:prSet presAssocID="{83F0B7CD-C248-46CE-BC8B-4250C204F574}" presName="nodeText" presStyleLbl="bgAccFollowNode1" presStyleIdx="2" presStyleCnt="6">
        <dgm:presLayoutVars>
          <dgm:bulletEnabled val="1"/>
        </dgm:presLayoutVars>
      </dgm:prSet>
      <dgm:spPr/>
    </dgm:pt>
    <dgm:pt modelId="{E5A1AB17-6A84-4AB7-A873-01EB2E60B35B}" type="pres">
      <dgm:prSet presAssocID="{6D037E9B-89F9-47DC-AA22-E5701CC60F52}" presName="sibTrans" presStyleCnt="0"/>
      <dgm:spPr/>
    </dgm:pt>
    <dgm:pt modelId="{0314CD9F-2CC0-4DE1-A00C-AFE13F6AF8A1}" type="pres">
      <dgm:prSet presAssocID="{21995966-7E7B-4F88-9F42-6896DF614035}" presName="compositeNode" presStyleCnt="0">
        <dgm:presLayoutVars>
          <dgm:bulletEnabled val="1"/>
        </dgm:presLayoutVars>
      </dgm:prSet>
      <dgm:spPr/>
    </dgm:pt>
    <dgm:pt modelId="{8E378647-94E7-44A7-A98C-7FC12276A5E5}" type="pres">
      <dgm:prSet presAssocID="{21995966-7E7B-4F88-9F42-6896DF614035}" presName="bgRect" presStyleLbl="bgAccFollowNode1" presStyleIdx="3" presStyleCnt="6"/>
      <dgm:spPr/>
    </dgm:pt>
    <dgm:pt modelId="{CD6A0DDA-F28F-47BD-BD99-DD1372D91794}" type="pres">
      <dgm:prSet presAssocID="{6C0C784B-4E98-45BE-8003-DF2539BCFAA4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89D99D66-E3B4-4D3B-B5A3-A5EF7E3FEEE1}" type="pres">
      <dgm:prSet presAssocID="{21995966-7E7B-4F88-9F42-6896DF614035}" presName="bottomLine" presStyleLbl="alignNode1" presStyleIdx="7" presStyleCnt="12">
        <dgm:presLayoutVars/>
      </dgm:prSet>
      <dgm:spPr/>
    </dgm:pt>
    <dgm:pt modelId="{88BB2C3A-1AE6-437B-BF0B-5F78C261120B}" type="pres">
      <dgm:prSet presAssocID="{21995966-7E7B-4F88-9F42-6896DF614035}" presName="nodeText" presStyleLbl="bgAccFollowNode1" presStyleIdx="3" presStyleCnt="6">
        <dgm:presLayoutVars>
          <dgm:bulletEnabled val="1"/>
        </dgm:presLayoutVars>
      </dgm:prSet>
      <dgm:spPr/>
    </dgm:pt>
    <dgm:pt modelId="{B666122E-979C-43E9-B1C4-CFAA51ABFC88}" type="pres">
      <dgm:prSet presAssocID="{6C0C784B-4E98-45BE-8003-DF2539BCFAA4}" presName="sibTrans" presStyleCnt="0"/>
      <dgm:spPr/>
    </dgm:pt>
    <dgm:pt modelId="{A15AF4B6-5349-704D-B12C-513C6AF97300}" type="pres">
      <dgm:prSet presAssocID="{C340819C-4E81-D84C-AF44-137290AC57C5}" presName="compositeNode" presStyleCnt="0">
        <dgm:presLayoutVars>
          <dgm:bulletEnabled val="1"/>
        </dgm:presLayoutVars>
      </dgm:prSet>
      <dgm:spPr/>
    </dgm:pt>
    <dgm:pt modelId="{6DACF9CE-1BEC-D144-957B-808EEF84C8C8}" type="pres">
      <dgm:prSet presAssocID="{C340819C-4E81-D84C-AF44-137290AC57C5}" presName="bgRect" presStyleLbl="bgAccFollowNode1" presStyleIdx="4" presStyleCnt="6"/>
      <dgm:spPr/>
    </dgm:pt>
    <dgm:pt modelId="{798C0F99-CFAA-304A-9F0C-A069A9645CF4}" type="pres">
      <dgm:prSet presAssocID="{56C7F3F1-C013-2A43-8796-FD44701DA5F1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3AFBF8CD-46EE-5841-B405-072A427ACA9A}" type="pres">
      <dgm:prSet presAssocID="{C340819C-4E81-D84C-AF44-137290AC57C5}" presName="bottomLine" presStyleLbl="alignNode1" presStyleIdx="9" presStyleCnt="12">
        <dgm:presLayoutVars/>
      </dgm:prSet>
      <dgm:spPr/>
    </dgm:pt>
    <dgm:pt modelId="{82DBE947-36E0-1C4A-B1E3-2860DEE95BBA}" type="pres">
      <dgm:prSet presAssocID="{C340819C-4E81-D84C-AF44-137290AC57C5}" presName="nodeText" presStyleLbl="bgAccFollowNode1" presStyleIdx="4" presStyleCnt="6">
        <dgm:presLayoutVars>
          <dgm:bulletEnabled val="1"/>
        </dgm:presLayoutVars>
      </dgm:prSet>
      <dgm:spPr/>
    </dgm:pt>
    <dgm:pt modelId="{79208CE3-0A58-8B49-9F5A-87BA29BE1FC3}" type="pres">
      <dgm:prSet presAssocID="{56C7F3F1-C013-2A43-8796-FD44701DA5F1}" presName="sibTrans" presStyleCnt="0"/>
      <dgm:spPr/>
    </dgm:pt>
    <dgm:pt modelId="{580142D8-C512-4C1B-B7D8-19CFFAD0F035}" type="pres">
      <dgm:prSet presAssocID="{786C7D9D-B1CE-4288-9D4E-D3D0FC308059}" presName="compositeNode" presStyleCnt="0">
        <dgm:presLayoutVars>
          <dgm:bulletEnabled val="1"/>
        </dgm:presLayoutVars>
      </dgm:prSet>
      <dgm:spPr/>
    </dgm:pt>
    <dgm:pt modelId="{5C932829-2F57-4B11-B467-1C5CE7F5F110}" type="pres">
      <dgm:prSet presAssocID="{786C7D9D-B1CE-4288-9D4E-D3D0FC308059}" presName="bgRect" presStyleLbl="bgAccFollowNode1" presStyleIdx="5" presStyleCnt="6"/>
      <dgm:spPr/>
    </dgm:pt>
    <dgm:pt modelId="{14E76500-305E-4F33-99DD-8B426A87BA52}" type="pres">
      <dgm:prSet presAssocID="{8C79E1AC-79ED-438A-A359-8BB6EE659AD1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0BF1A8D3-702D-4EE4-999B-7F79D4AC57BA}" type="pres">
      <dgm:prSet presAssocID="{786C7D9D-B1CE-4288-9D4E-D3D0FC308059}" presName="bottomLine" presStyleLbl="alignNode1" presStyleIdx="11" presStyleCnt="12">
        <dgm:presLayoutVars/>
      </dgm:prSet>
      <dgm:spPr/>
    </dgm:pt>
    <dgm:pt modelId="{6827C410-C29A-4B5D-819E-8E93486E584A}" type="pres">
      <dgm:prSet presAssocID="{786C7D9D-B1CE-4288-9D4E-D3D0FC308059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EEDD0702-B180-4B59-AD36-93666E23D13A}" type="presOf" srcId="{6C0C784B-4E98-45BE-8003-DF2539BCFAA4}" destId="{CD6A0DDA-F28F-47BD-BD99-DD1372D91794}" srcOrd="0" destOrd="0" presId="urn:microsoft.com/office/officeart/2016/7/layout/BasicLinearProcessNumbered"/>
    <dgm:cxn modelId="{53EDCA03-8F54-4E7A-883F-6DF4581A7968}" type="presOf" srcId="{83F0B7CD-C248-46CE-BC8B-4250C204F574}" destId="{075E3984-A1D1-4625-8292-4D568069ECE8}" srcOrd="0" destOrd="0" presId="urn:microsoft.com/office/officeart/2016/7/layout/BasicLinearProcessNumbered"/>
    <dgm:cxn modelId="{25CC3424-989D-489D-85EE-F3A5492E6502}" type="presOf" srcId="{786C7D9D-B1CE-4288-9D4E-D3D0FC308059}" destId="{6827C410-C29A-4B5D-819E-8E93486E584A}" srcOrd="1" destOrd="0" presId="urn:microsoft.com/office/officeart/2016/7/layout/BasicLinearProcessNumbered"/>
    <dgm:cxn modelId="{F744AC29-1A25-4262-B29C-BB554B968F79}" type="presOf" srcId="{21995966-7E7B-4F88-9F42-6896DF614035}" destId="{88BB2C3A-1AE6-437B-BF0B-5F78C261120B}" srcOrd="1" destOrd="0" presId="urn:microsoft.com/office/officeart/2016/7/layout/BasicLinearProcessNumbered"/>
    <dgm:cxn modelId="{AE91EC30-71D7-4A49-AE40-69B135C75F43}" type="presOf" srcId="{55AB5AF1-8A7A-4F37-83A5-1F745FF2BE5E}" destId="{58A437C4-5A30-4BD4-8126-4DC052BA0E3C}" srcOrd="0" destOrd="0" presId="urn:microsoft.com/office/officeart/2016/7/layout/BasicLinearProcessNumbered"/>
    <dgm:cxn modelId="{4B77BB48-DE42-4C6B-976B-45F690E32C1F}" type="presOf" srcId="{4A19A0E1-ED0C-419E-BF91-8544D75EEB2F}" destId="{5135BA62-9C78-4114-9F6E-36A4C1BC5BCE}" srcOrd="0" destOrd="0" presId="urn:microsoft.com/office/officeart/2016/7/layout/BasicLinearProcessNumbered"/>
    <dgm:cxn modelId="{E58F0553-CD85-4B4A-8AA6-DFEB354AEB62}" type="presOf" srcId="{C340819C-4E81-D84C-AF44-137290AC57C5}" destId="{6DACF9CE-1BEC-D144-957B-808EEF84C8C8}" srcOrd="0" destOrd="0" presId="urn:microsoft.com/office/officeart/2016/7/layout/BasicLinearProcessNumbered"/>
    <dgm:cxn modelId="{5C3EB760-5144-45A5-A375-E05DC141CD16}" type="presOf" srcId="{786C7D9D-B1CE-4288-9D4E-D3D0FC308059}" destId="{5C932829-2F57-4B11-B467-1C5CE7F5F110}" srcOrd="0" destOrd="0" presId="urn:microsoft.com/office/officeart/2016/7/layout/BasicLinearProcessNumbered"/>
    <dgm:cxn modelId="{EF1E4676-F914-D346-9AFF-D91BA39852CB}" type="presOf" srcId="{C340819C-4E81-D84C-AF44-137290AC57C5}" destId="{82DBE947-36E0-1C4A-B1E3-2860DEE95BBA}" srcOrd="1" destOrd="0" presId="urn:microsoft.com/office/officeart/2016/7/layout/BasicLinearProcessNumbered"/>
    <dgm:cxn modelId="{B7DBEB7A-3E01-4FCB-BA5D-60BC90D2F158}" type="presOf" srcId="{745BDB72-333D-4115-9603-58CCEA0413F9}" destId="{37643DC5-16E3-464A-B81C-659D1B64DE71}" srcOrd="0" destOrd="0" presId="urn:microsoft.com/office/officeart/2016/7/layout/BasicLinearProcessNumbered"/>
    <dgm:cxn modelId="{DB52197F-DB39-6348-86AF-F82EF20A4C97}" srcId="{4A19A0E1-ED0C-419E-BF91-8544D75EEB2F}" destId="{C340819C-4E81-D84C-AF44-137290AC57C5}" srcOrd="4" destOrd="0" parTransId="{9BDAF812-9D1C-0448-B7D2-C79BE293F69A}" sibTransId="{56C7F3F1-C013-2A43-8796-FD44701DA5F1}"/>
    <dgm:cxn modelId="{CAE19887-6CE4-4A59-8484-B725C9D14B68}" type="presOf" srcId="{6D037E9B-89F9-47DC-AA22-E5701CC60F52}" destId="{B0F4A641-887D-41C7-A87E-F0EB5766BAF5}" srcOrd="0" destOrd="0" presId="urn:microsoft.com/office/officeart/2016/7/layout/BasicLinearProcessNumbered"/>
    <dgm:cxn modelId="{E1F5E391-9AE9-4920-8A2C-A941FD9104A4}" type="presOf" srcId="{8C79E1AC-79ED-438A-A359-8BB6EE659AD1}" destId="{14E76500-305E-4F33-99DD-8B426A87BA52}" srcOrd="0" destOrd="0" presId="urn:microsoft.com/office/officeart/2016/7/layout/BasicLinearProcessNumbered"/>
    <dgm:cxn modelId="{0501E495-4339-469F-81DC-8E86C14BE886}" type="presOf" srcId="{2E22E583-EF1A-4AA8-8C3A-747438E88F28}" destId="{C720D6CC-B5D0-470D-B6F2-08FFB0F6699F}" srcOrd="1" destOrd="0" presId="urn:microsoft.com/office/officeart/2016/7/layout/BasicLinearProcessNumbered"/>
    <dgm:cxn modelId="{005EF49F-FCF8-4B7F-882C-239634C587C3}" type="presOf" srcId="{3A4FDC2E-C646-49A5-9646-FC53B21C3508}" destId="{A6F302FB-15C8-41A4-B87B-9D28A90F3A3E}" srcOrd="0" destOrd="0" presId="urn:microsoft.com/office/officeart/2016/7/layout/BasicLinearProcessNumbered"/>
    <dgm:cxn modelId="{4FADCBA6-5A4A-9946-8FE8-6E190B397AE1}" type="presOf" srcId="{56C7F3F1-C013-2A43-8796-FD44701DA5F1}" destId="{798C0F99-CFAA-304A-9F0C-A069A9645CF4}" srcOrd="0" destOrd="0" presId="urn:microsoft.com/office/officeart/2016/7/layout/BasicLinearProcessNumbered"/>
    <dgm:cxn modelId="{859C0FAA-B079-4559-A633-8AC391858781}" srcId="{4A19A0E1-ED0C-419E-BF91-8544D75EEB2F}" destId="{21995966-7E7B-4F88-9F42-6896DF614035}" srcOrd="3" destOrd="0" parTransId="{0D700B8B-2A6D-4403-9A88-72D4D7C3C420}" sibTransId="{6C0C784B-4E98-45BE-8003-DF2539BCFAA4}"/>
    <dgm:cxn modelId="{B99EDEB6-C368-4D54-8841-3808AF0CD114}" srcId="{4A19A0E1-ED0C-419E-BF91-8544D75EEB2F}" destId="{2E22E583-EF1A-4AA8-8C3A-747438E88F28}" srcOrd="0" destOrd="0" parTransId="{6C8088E4-5AAF-4F6E-85CD-D3987007496E}" sibTransId="{745BDB72-333D-4115-9603-58CCEA0413F9}"/>
    <dgm:cxn modelId="{1D2A02C3-A06B-4A36-B8AA-B89F0C7ADC43}" srcId="{4A19A0E1-ED0C-419E-BF91-8544D75EEB2F}" destId="{3A4FDC2E-C646-49A5-9646-FC53B21C3508}" srcOrd="1" destOrd="0" parTransId="{F77A4FCE-9303-4FE9-8817-573C7843A996}" sibTransId="{55AB5AF1-8A7A-4F37-83A5-1F745FF2BE5E}"/>
    <dgm:cxn modelId="{FC7776CE-6BE6-450D-B93A-2C2C9919468D}" type="presOf" srcId="{2E22E583-EF1A-4AA8-8C3A-747438E88F28}" destId="{8374D6C6-F96D-4C4A-A98F-28D6EBF27C00}" srcOrd="0" destOrd="0" presId="urn:microsoft.com/office/officeart/2016/7/layout/BasicLinearProcessNumbered"/>
    <dgm:cxn modelId="{EC22D1D5-56E0-4F46-991F-74B5DC3B27C1}" type="presOf" srcId="{21995966-7E7B-4F88-9F42-6896DF614035}" destId="{8E378647-94E7-44A7-A98C-7FC12276A5E5}" srcOrd="0" destOrd="0" presId="urn:microsoft.com/office/officeart/2016/7/layout/BasicLinearProcessNumbered"/>
    <dgm:cxn modelId="{6EA497D7-3ABA-436C-9FB7-7EEFECC7E525}" srcId="{4A19A0E1-ED0C-419E-BF91-8544D75EEB2F}" destId="{786C7D9D-B1CE-4288-9D4E-D3D0FC308059}" srcOrd="5" destOrd="0" parTransId="{95BDB1F6-F0A9-499E-9E7F-2639398267EC}" sibTransId="{8C79E1AC-79ED-438A-A359-8BB6EE659AD1}"/>
    <dgm:cxn modelId="{2D541EE6-F916-4229-AD5B-A5089F8B50C1}" srcId="{4A19A0E1-ED0C-419E-BF91-8544D75EEB2F}" destId="{83F0B7CD-C248-46CE-BC8B-4250C204F574}" srcOrd="2" destOrd="0" parTransId="{FF2F4CE3-796E-44DE-A0AC-E18138DB98CF}" sibTransId="{6D037E9B-89F9-47DC-AA22-E5701CC60F52}"/>
    <dgm:cxn modelId="{A78039F2-465B-46AA-B7B7-374762DEA9DD}" type="presOf" srcId="{83F0B7CD-C248-46CE-BC8B-4250C204F574}" destId="{51E6AF49-D189-4E01-9BF8-D00F889699DE}" srcOrd="1" destOrd="0" presId="urn:microsoft.com/office/officeart/2016/7/layout/BasicLinearProcessNumbered"/>
    <dgm:cxn modelId="{093BBDF6-D4AF-4714-8B87-A5F32D2EDBF9}" type="presOf" srcId="{3A4FDC2E-C646-49A5-9646-FC53B21C3508}" destId="{A3FECBA7-3483-41A6-814F-F01DEDD578BC}" srcOrd="1" destOrd="0" presId="urn:microsoft.com/office/officeart/2016/7/layout/BasicLinearProcessNumbered"/>
    <dgm:cxn modelId="{8A6A8477-E5A0-4A7E-85D4-E1705C5E59D9}" type="presParOf" srcId="{5135BA62-9C78-4114-9F6E-36A4C1BC5BCE}" destId="{048793F8-3FA1-49FD-B885-C6C96BEC1C92}" srcOrd="0" destOrd="0" presId="urn:microsoft.com/office/officeart/2016/7/layout/BasicLinearProcessNumbered"/>
    <dgm:cxn modelId="{581074BF-1D39-4430-910D-9A3AE1A741A3}" type="presParOf" srcId="{048793F8-3FA1-49FD-B885-C6C96BEC1C92}" destId="{8374D6C6-F96D-4C4A-A98F-28D6EBF27C00}" srcOrd="0" destOrd="0" presId="urn:microsoft.com/office/officeart/2016/7/layout/BasicLinearProcessNumbered"/>
    <dgm:cxn modelId="{72C3D564-CDC8-4538-A8E5-963DEFDED262}" type="presParOf" srcId="{048793F8-3FA1-49FD-B885-C6C96BEC1C92}" destId="{37643DC5-16E3-464A-B81C-659D1B64DE71}" srcOrd="1" destOrd="0" presId="urn:microsoft.com/office/officeart/2016/7/layout/BasicLinearProcessNumbered"/>
    <dgm:cxn modelId="{359A11F7-2B34-4B01-A13F-BAC396FE91AB}" type="presParOf" srcId="{048793F8-3FA1-49FD-B885-C6C96BEC1C92}" destId="{621FD04F-F033-422B-81BD-93F22583F059}" srcOrd="2" destOrd="0" presId="urn:microsoft.com/office/officeart/2016/7/layout/BasicLinearProcessNumbered"/>
    <dgm:cxn modelId="{4423BD02-5643-44F4-A882-1498468037B6}" type="presParOf" srcId="{048793F8-3FA1-49FD-B885-C6C96BEC1C92}" destId="{C720D6CC-B5D0-470D-B6F2-08FFB0F6699F}" srcOrd="3" destOrd="0" presId="urn:microsoft.com/office/officeart/2016/7/layout/BasicLinearProcessNumbered"/>
    <dgm:cxn modelId="{88F1BA74-3DBC-44B5-B381-B2569A59BAAE}" type="presParOf" srcId="{5135BA62-9C78-4114-9F6E-36A4C1BC5BCE}" destId="{192393D3-6211-4FCA-B65B-CA2117683F5E}" srcOrd="1" destOrd="0" presId="urn:microsoft.com/office/officeart/2016/7/layout/BasicLinearProcessNumbered"/>
    <dgm:cxn modelId="{3A40C903-0C41-4DB4-8DDE-3215EB369D79}" type="presParOf" srcId="{5135BA62-9C78-4114-9F6E-36A4C1BC5BCE}" destId="{BB776709-B685-49C6-A6C7-CAA1233F2E03}" srcOrd="2" destOrd="0" presId="urn:microsoft.com/office/officeart/2016/7/layout/BasicLinearProcessNumbered"/>
    <dgm:cxn modelId="{0F2762E3-AE52-402A-979C-991001824DEE}" type="presParOf" srcId="{BB776709-B685-49C6-A6C7-CAA1233F2E03}" destId="{A6F302FB-15C8-41A4-B87B-9D28A90F3A3E}" srcOrd="0" destOrd="0" presId="urn:microsoft.com/office/officeart/2016/7/layout/BasicLinearProcessNumbered"/>
    <dgm:cxn modelId="{8D9A55E3-FC28-4A0B-8310-D456944265B0}" type="presParOf" srcId="{BB776709-B685-49C6-A6C7-CAA1233F2E03}" destId="{58A437C4-5A30-4BD4-8126-4DC052BA0E3C}" srcOrd="1" destOrd="0" presId="urn:microsoft.com/office/officeart/2016/7/layout/BasicLinearProcessNumbered"/>
    <dgm:cxn modelId="{F292EE36-B2DF-40D9-8106-FE000516FCD5}" type="presParOf" srcId="{BB776709-B685-49C6-A6C7-CAA1233F2E03}" destId="{9B983585-173C-47B0-A021-7FF5B61951D7}" srcOrd="2" destOrd="0" presId="urn:microsoft.com/office/officeart/2016/7/layout/BasicLinearProcessNumbered"/>
    <dgm:cxn modelId="{254D804D-74AA-481F-BE4E-285BB3BB1EB4}" type="presParOf" srcId="{BB776709-B685-49C6-A6C7-CAA1233F2E03}" destId="{A3FECBA7-3483-41A6-814F-F01DEDD578BC}" srcOrd="3" destOrd="0" presId="urn:microsoft.com/office/officeart/2016/7/layout/BasicLinearProcessNumbered"/>
    <dgm:cxn modelId="{6DB78D8A-EBC0-4093-882E-346318973F76}" type="presParOf" srcId="{5135BA62-9C78-4114-9F6E-36A4C1BC5BCE}" destId="{F342EF57-C360-4BD2-B75D-9F71697E8B55}" srcOrd="3" destOrd="0" presId="urn:microsoft.com/office/officeart/2016/7/layout/BasicLinearProcessNumbered"/>
    <dgm:cxn modelId="{C97024C3-19B2-4A81-AE20-4FBCC9DC85FA}" type="presParOf" srcId="{5135BA62-9C78-4114-9F6E-36A4C1BC5BCE}" destId="{94BE72CF-0E2D-429F-8A3A-751FE5FF9B8E}" srcOrd="4" destOrd="0" presId="urn:microsoft.com/office/officeart/2016/7/layout/BasicLinearProcessNumbered"/>
    <dgm:cxn modelId="{0E2B84B6-86C1-4267-A118-B43796731C17}" type="presParOf" srcId="{94BE72CF-0E2D-429F-8A3A-751FE5FF9B8E}" destId="{075E3984-A1D1-4625-8292-4D568069ECE8}" srcOrd="0" destOrd="0" presId="urn:microsoft.com/office/officeart/2016/7/layout/BasicLinearProcessNumbered"/>
    <dgm:cxn modelId="{7958D46C-0B0E-42E6-AA7B-0FEEEF1AF408}" type="presParOf" srcId="{94BE72CF-0E2D-429F-8A3A-751FE5FF9B8E}" destId="{B0F4A641-887D-41C7-A87E-F0EB5766BAF5}" srcOrd="1" destOrd="0" presId="urn:microsoft.com/office/officeart/2016/7/layout/BasicLinearProcessNumbered"/>
    <dgm:cxn modelId="{B63217C2-1E0D-434B-87ED-BBBAAA17560D}" type="presParOf" srcId="{94BE72CF-0E2D-429F-8A3A-751FE5FF9B8E}" destId="{85F68B9B-8C50-4547-87E4-1B75244100DE}" srcOrd="2" destOrd="0" presId="urn:microsoft.com/office/officeart/2016/7/layout/BasicLinearProcessNumbered"/>
    <dgm:cxn modelId="{4C0BEB05-4FCA-480F-A7BA-BEEAF95D8BF5}" type="presParOf" srcId="{94BE72CF-0E2D-429F-8A3A-751FE5FF9B8E}" destId="{51E6AF49-D189-4E01-9BF8-D00F889699DE}" srcOrd="3" destOrd="0" presId="urn:microsoft.com/office/officeart/2016/7/layout/BasicLinearProcessNumbered"/>
    <dgm:cxn modelId="{4D2CB3A1-3F94-4E65-9166-A60666D6840D}" type="presParOf" srcId="{5135BA62-9C78-4114-9F6E-36A4C1BC5BCE}" destId="{E5A1AB17-6A84-4AB7-A873-01EB2E60B35B}" srcOrd="5" destOrd="0" presId="urn:microsoft.com/office/officeart/2016/7/layout/BasicLinearProcessNumbered"/>
    <dgm:cxn modelId="{FA36A438-2D40-48C6-85FB-7C596710F312}" type="presParOf" srcId="{5135BA62-9C78-4114-9F6E-36A4C1BC5BCE}" destId="{0314CD9F-2CC0-4DE1-A00C-AFE13F6AF8A1}" srcOrd="6" destOrd="0" presId="urn:microsoft.com/office/officeart/2016/7/layout/BasicLinearProcessNumbered"/>
    <dgm:cxn modelId="{B60E530D-3D43-424B-8B74-4A4A6BE95335}" type="presParOf" srcId="{0314CD9F-2CC0-4DE1-A00C-AFE13F6AF8A1}" destId="{8E378647-94E7-44A7-A98C-7FC12276A5E5}" srcOrd="0" destOrd="0" presId="urn:microsoft.com/office/officeart/2016/7/layout/BasicLinearProcessNumbered"/>
    <dgm:cxn modelId="{7A5EFF8B-CCF6-424E-A6BD-E14A31E36524}" type="presParOf" srcId="{0314CD9F-2CC0-4DE1-A00C-AFE13F6AF8A1}" destId="{CD6A0DDA-F28F-47BD-BD99-DD1372D91794}" srcOrd="1" destOrd="0" presId="urn:microsoft.com/office/officeart/2016/7/layout/BasicLinearProcessNumbered"/>
    <dgm:cxn modelId="{D534B8A9-D3B6-4D25-B5D6-E647545A0B52}" type="presParOf" srcId="{0314CD9F-2CC0-4DE1-A00C-AFE13F6AF8A1}" destId="{89D99D66-E3B4-4D3B-B5A3-A5EF7E3FEEE1}" srcOrd="2" destOrd="0" presId="urn:microsoft.com/office/officeart/2016/7/layout/BasicLinearProcessNumbered"/>
    <dgm:cxn modelId="{A61635C3-F656-4678-BE01-AE44DD7E8A8B}" type="presParOf" srcId="{0314CD9F-2CC0-4DE1-A00C-AFE13F6AF8A1}" destId="{88BB2C3A-1AE6-437B-BF0B-5F78C261120B}" srcOrd="3" destOrd="0" presId="urn:microsoft.com/office/officeart/2016/7/layout/BasicLinearProcessNumbered"/>
    <dgm:cxn modelId="{5E7A91B3-47F5-42D3-95DB-751EB19B6384}" type="presParOf" srcId="{5135BA62-9C78-4114-9F6E-36A4C1BC5BCE}" destId="{B666122E-979C-43E9-B1C4-CFAA51ABFC88}" srcOrd="7" destOrd="0" presId="urn:microsoft.com/office/officeart/2016/7/layout/BasicLinearProcessNumbered"/>
    <dgm:cxn modelId="{E05A95C4-1586-0A4B-9520-DE40C0BEDA9C}" type="presParOf" srcId="{5135BA62-9C78-4114-9F6E-36A4C1BC5BCE}" destId="{A15AF4B6-5349-704D-B12C-513C6AF97300}" srcOrd="8" destOrd="0" presId="urn:microsoft.com/office/officeart/2016/7/layout/BasicLinearProcessNumbered"/>
    <dgm:cxn modelId="{4E9946B7-0555-894D-B7BA-23718EADF42E}" type="presParOf" srcId="{A15AF4B6-5349-704D-B12C-513C6AF97300}" destId="{6DACF9CE-1BEC-D144-957B-808EEF84C8C8}" srcOrd="0" destOrd="0" presId="urn:microsoft.com/office/officeart/2016/7/layout/BasicLinearProcessNumbered"/>
    <dgm:cxn modelId="{B60356EC-C260-1E4A-AF55-31ED72A30AD7}" type="presParOf" srcId="{A15AF4B6-5349-704D-B12C-513C6AF97300}" destId="{798C0F99-CFAA-304A-9F0C-A069A9645CF4}" srcOrd="1" destOrd="0" presId="urn:microsoft.com/office/officeart/2016/7/layout/BasicLinearProcessNumbered"/>
    <dgm:cxn modelId="{C398157D-AA12-C14C-B2D1-094B9074BE29}" type="presParOf" srcId="{A15AF4B6-5349-704D-B12C-513C6AF97300}" destId="{3AFBF8CD-46EE-5841-B405-072A427ACA9A}" srcOrd="2" destOrd="0" presId="urn:microsoft.com/office/officeart/2016/7/layout/BasicLinearProcessNumbered"/>
    <dgm:cxn modelId="{18ADA6DC-F3E5-EE42-A15A-AA2F9DD5F1FC}" type="presParOf" srcId="{A15AF4B6-5349-704D-B12C-513C6AF97300}" destId="{82DBE947-36E0-1C4A-B1E3-2860DEE95BBA}" srcOrd="3" destOrd="0" presId="urn:microsoft.com/office/officeart/2016/7/layout/BasicLinearProcessNumbered"/>
    <dgm:cxn modelId="{28111EC2-2487-8242-8447-B710922A654B}" type="presParOf" srcId="{5135BA62-9C78-4114-9F6E-36A4C1BC5BCE}" destId="{79208CE3-0A58-8B49-9F5A-87BA29BE1FC3}" srcOrd="9" destOrd="0" presId="urn:microsoft.com/office/officeart/2016/7/layout/BasicLinearProcessNumbered"/>
    <dgm:cxn modelId="{34329CF1-58FE-4069-BF87-B84EFD0B61AE}" type="presParOf" srcId="{5135BA62-9C78-4114-9F6E-36A4C1BC5BCE}" destId="{580142D8-C512-4C1B-B7D8-19CFFAD0F035}" srcOrd="10" destOrd="0" presId="urn:microsoft.com/office/officeart/2016/7/layout/BasicLinearProcessNumbered"/>
    <dgm:cxn modelId="{6D675724-17BC-438F-A7F6-4F7F417A4116}" type="presParOf" srcId="{580142D8-C512-4C1B-B7D8-19CFFAD0F035}" destId="{5C932829-2F57-4B11-B467-1C5CE7F5F110}" srcOrd="0" destOrd="0" presId="urn:microsoft.com/office/officeart/2016/7/layout/BasicLinearProcessNumbered"/>
    <dgm:cxn modelId="{067D64A2-FD82-4AC5-97A3-88D5E071AF2A}" type="presParOf" srcId="{580142D8-C512-4C1B-B7D8-19CFFAD0F035}" destId="{14E76500-305E-4F33-99DD-8B426A87BA52}" srcOrd="1" destOrd="0" presId="urn:microsoft.com/office/officeart/2016/7/layout/BasicLinearProcessNumbered"/>
    <dgm:cxn modelId="{FBE3C052-C8FB-4DFA-B267-1899E94C34FF}" type="presParOf" srcId="{580142D8-C512-4C1B-B7D8-19CFFAD0F035}" destId="{0BF1A8D3-702D-4EE4-999B-7F79D4AC57BA}" srcOrd="2" destOrd="0" presId="urn:microsoft.com/office/officeart/2016/7/layout/BasicLinearProcessNumbered"/>
    <dgm:cxn modelId="{76EF2F7A-9DC0-4E92-9AA0-8A1CD336513D}" type="presParOf" srcId="{580142D8-C512-4C1B-B7D8-19CFFAD0F035}" destId="{6827C410-C29A-4B5D-819E-8E93486E584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1BC7B7-E656-4984-B7DA-508DBAD0DE84}" type="doc">
      <dgm:prSet loTypeId="urn:microsoft.com/office/officeart/2008/layout/Lin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5E321701-C966-4038-BCB1-3B1FDFBC2A9D}">
      <dgm:prSet/>
      <dgm:spPr/>
      <dgm:t>
        <a:bodyPr/>
        <a:lstStyle/>
        <a:p>
          <a:r>
            <a:rPr lang="en-US"/>
            <a:t>Minnesota Twin’s Average Attendance</a:t>
          </a:r>
        </a:p>
      </dgm:t>
    </dgm:pt>
    <dgm:pt modelId="{E3D312AF-80A0-4CB6-A43A-9CCFDCB20EF0}" type="parTrans" cxnId="{28E4806B-46B6-4EA4-B186-F376BCB10E42}">
      <dgm:prSet/>
      <dgm:spPr/>
      <dgm:t>
        <a:bodyPr/>
        <a:lstStyle/>
        <a:p>
          <a:endParaRPr lang="en-US"/>
        </a:p>
      </dgm:t>
    </dgm:pt>
    <dgm:pt modelId="{CAFE2B5E-EFB3-42A8-8525-9B7EAE2258CE}" type="sibTrans" cxnId="{28E4806B-46B6-4EA4-B186-F376BCB10E42}">
      <dgm:prSet/>
      <dgm:spPr/>
      <dgm:t>
        <a:bodyPr/>
        <a:lstStyle/>
        <a:p>
          <a:endParaRPr lang="en-US"/>
        </a:p>
      </dgm:t>
    </dgm:pt>
    <dgm:pt modelId="{778C2B27-10FD-4D52-A908-2B69214C80DC}">
      <dgm:prSet/>
      <dgm:spPr/>
      <dgm:t>
        <a:bodyPr/>
        <a:lstStyle/>
        <a:p>
          <a:r>
            <a:rPr lang="en-US"/>
            <a:t>MLB Attendance Time Comparisons</a:t>
          </a:r>
        </a:p>
      </dgm:t>
    </dgm:pt>
    <dgm:pt modelId="{7BFA3042-98E0-4AC4-89B7-E80E3F11E1D8}" type="parTrans" cxnId="{83716730-83A5-47C7-A7CE-353372F530EF}">
      <dgm:prSet/>
      <dgm:spPr/>
      <dgm:t>
        <a:bodyPr/>
        <a:lstStyle/>
        <a:p>
          <a:endParaRPr lang="en-US"/>
        </a:p>
      </dgm:t>
    </dgm:pt>
    <dgm:pt modelId="{7CDDC754-4197-495A-9BCD-FF6D86D3E06C}" type="sibTrans" cxnId="{83716730-83A5-47C7-A7CE-353372F530EF}">
      <dgm:prSet/>
      <dgm:spPr/>
      <dgm:t>
        <a:bodyPr/>
        <a:lstStyle/>
        <a:p>
          <a:endParaRPr lang="en-US"/>
        </a:p>
      </dgm:t>
    </dgm:pt>
    <dgm:pt modelId="{EA35BEB8-22D8-49F0-A05A-E9127C53855B}">
      <dgm:prSet/>
      <dgm:spPr/>
      <dgm:t>
        <a:bodyPr/>
        <a:lstStyle/>
        <a:p>
          <a:r>
            <a:rPr lang="en-US"/>
            <a:t>League Attendance Comparisons</a:t>
          </a:r>
        </a:p>
      </dgm:t>
    </dgm:pt>
    <dgm:pt modelId="{3D63D57F-B158-4888-BC79-29D4257728E2}" type="parTrans" cxnId="{CA1977C2-5500-4437-94F2-174A129E0243}">
      <dgm:prSet/>
      <dgm:spPr/>
      <dgm:t>
        <a:bodyPr/>
        <a:lstStyle/>
        <a:p>
          <a:endParaRPr lang="en-US"/>
        </a:p>
      </dgm:t>
    </dgm:pt>
    <dgm:pt modelId="{75C5739E-5CCD-4688-A1B0-C269D7434D98}" type="sibTrans" cxnId="{CA1977C2-5500-4437-94F2-174A129E0243}">
      <dgm:prSet/>
      <dgm:spPr/>
      <dgm:t>
        <a:bodyPr/>
        <a:lstStyle/>
        <a:p>
          <a:endParaRPr lang="en-US"/>
        </a:p>
      </dgm:t>
    </dgm:pt>
    <dgm:pt modelId="{009B1CAA-7A8B-450C-9E99-0040E2CC2E8D}">
      <dgm:prSet/>
      <dgm:spPr/>
      <dgm:t>
        <a:bodyPr/>
        <a:lstStyle/>
        <a:p>
          <a:r>
            <a:rPr lang="en-US"/>
            <a:t>Variable Importance</a:t>
          </a:r>
        </a:p>
      </dgm:t>
    </dgm:pt>
    <dgm:pt modelId="{9530C6E7-61B5-494C-9DBA-4405F783ED15}" type="parTrans" cxnId="{B4F384F8-0298-4951-ACCE-80F967E5440E}">
      <dgm:prSet/>
      <dgm:spPr/>
      <dgm:t>
        <a:bodyPr/>
        <a:lstStyle/>
        <a:p>
          <a:endParaRPr lang="en-US"/>
        </a:p>
      </dgm:t>
    </dgm:pt>
    <dgm:pt modelId="{E8286844-9337-4445-93E9-1914FF7205AB}" type="sibTrans" cxnId="{B4F384F8-0298-4951-ACCE-80F967E5440E}">
      <dgm:prSet/>
      <dgm:spPr/>
      <dgm:t>
        <a:bodyPr/>
        <a:lstStyle/>
        <a:p>
          <a:endParaRPr lang="en-US"/>
        </a:p>
      </dgm:t>
    </dgm:pt>
    <dgm:pt modelId="{B0260E04-A9D8-4CB1-A7BC-FEE24527D093}">
      <dgm:prSet/>
      <dgm:spPr/>
      <dgm:t>
        <a:bodyPr/>
        <a:lstStyle/>
        <a:p>
          <a:r>
            <a:rPr lang="en-US"/>
            <a:t>Attendance by Location</a:t>
          </a:r>
        </a:p>
      </dgm:t>
    </dgm:pt>
    <dgm:pt modelId="{1D1C1945-1784-43E3-A9D4-99D7D2414D2F}" type="parTrans" cxnId="{F17134AF-D107-4084-BAAD-498169CEA8CA}">
      <dgm:prSet/>
      <dgm:spPr/>
      <dgm:t>
        <a:bodyPr/>
        <a:lstStyle/>
        <a:p>
          <a:endParaRPr lang="en-US"/>
        </a:p>
      </dgm:t>
    </dgm:pt>
    <dgm:pt modelId="{769FCEFC-0C67-48CE-86AE-6FD9552BE7B5}" type="sibTrans" cxnId="{F17134AF-D107-4084-BAAD-498169CEA8CA}">
      <dgm:prSet/>
      <dgm:spPr/>
      <dgm:t>
        <a:bodyPr/>
        <a:lstStyle/>
        <a:p>
          <a:endParaRPr lang="en-US"/>
        </a:p>
      </dgm:t>
    </dgm:pt>
    <dgm:pt modelId="{FDA02C5A-B84E-FF47-BFD3-5B31153B50EA}" type="pres">
      <dgm:prSet presAssocID="{FF1BC7B7-E656-4984-B7DA-508DBAD0DE84}" presName="vert0" presStyleCnt="0">
        <dgm:presLayoutVars>
          <dgm:dir/>
          <dgm:animOne val="branch"/>
          <dgm:animLvl val="lvl"/>
        </dgm:presLayoutVars>
      </dgm:prSet>
      <dgm:spPr/>
    </dgm:pt>
    <dgm:pt modelId="{DC8D4EF3-843D-3443-B9D5-69A26FE7A9B7}" type="pres">
      <dgm:prSet presAssocID="{5E321701-C966-4038-BCB1-3B1FDFBC2A9D}" presName="thickLine" presStyleLbl="alignNode1" presStyleIdx="0" presStyleCnt="5"/>
      <dgm:spPr/>
    </dgm:pt>
    <dgm:pt modelId="{EE8AFFD9-343D-094E-9026-C7AE90CEA215}" type="pres">
      <dgm:prSet presAssocID="{5E321701-C966-4038-BCB1-3B1FDFBC2A9D}" presName="horz1" presStyleCnt="0"/>
      <dgm:spPr/>
    </dgm:pt>
    <dgm:pt modelId="{961B890B-8F98-1E44-BCAE-23EC385C57C2}" type="pres">
      <dgm:prSet presAssocID="{5E321701-C966-4038-BCB1-3B1FDFBC2A9D}" presName="tx1" presStyleLbl="revTx" presStyleIdx="0" presStyleCnt="5"/>
      <dgm:spPr/>
    </dgm:pt>
    <dgm:pt modelId="{D775A505-A10B-EF4A-B927-3E4BDE27FD03}" type="pres">
      <dgm:prSet presAssocID="{5E321701-C966-4038-BCB1-3B1FDFBC2A9D}" presName="vert1" presStyleCnt="0"/>
      <dgm:spPr/>
    </dgm:pt>
    <dgm:pt modelId="{79517E62-E22F-4048-B7A1-A13D7AD6A574}" type="pres">
      <dgm:prSet presAssocID="{778C2B27-10FD-4D52-A908-2B69214C80DC}" presName="thickLine" presStyleLbl="alignNode1" presStyleIdx="1" presStyleCnt="5"/>
      <dgm:spPr/>
    </dgm:pt>
    <dgm:pt modelId="{5E4F477F-A8FE-8646-BB26-E8C0A76A959C}" type="pres">
      <dgm:prSet presAssocID="{778C2B27-10FD-4D52-A908-2B69214C80DC}" presName="horz1" presStyleCnt="0"/>
      <dgm:spPr/>
    </dgm:pt>
    <dgm:pt modelId="{A17DF718-93F8-CC4F-A5A1-F16E32FBFE0A}" type="pres">
      <dgm:prSet presAssocID="{778C2B27-10FD-4D52-A908-2B69214C80DC}" presName="tx1" presStyleLbl="revTx" presStyleIdx="1" presStyleCnt="5"/>
      <dgm:spPr/>
    </dgm:pt>
    <dgm:pt modelId="{AC17B932-D2E8-EC47-A683-2F7BAB273281}" type="pres">
      <dgm:prSet presAssocID="{778C2B27-10FD-4D52-A908-2B69214C80DC}" presName="vert1" presStyleCnt="0"/>
      <dgm:spPr/>
    </dgm:pt>
    <dgm:pt modelId="{69FCC181-102E-7C42-9764-A7EF116A563E}" type="pres">
      <dgm:prSet presAssocID="{EA35BEB8-22D8-49F0-A05A-E9127C53855B}" presName="thickLine" presStyleLbl="alignNode1" presStyleIdx="2" presStyleCnt="5"/>
      <dgm:spPr/>
    </dgm:pt>
    <dgm:pt modelId="{58346B2F-EE5F-7C47-87A6-040FEBF9E37A}" type="pres">
      <dgm:prSet presAssocID="{EA35BEB8-22D8-49F0-A05A-E9127C53855B}" presName="horz1" presStyleCnt="0"/>
      <dgm:spPr/>
    </dgm:pt>
    <dgm:pt modelId="{9F57C558-B5A6-DD4B-8AEF-90268026EEA1}" type="pres">
      <dgm:prSet presAssocID="{EA35BEB8-22D8-49F0-A05A-E9127C53855B}" presName="tx1" presStyleLbl="revTx" presStyleIdx="2" presStyleCnt="5"/>
      <dgm:spPr/>
    </dgm:pt>
    <dgm:pt modelId="{8A534885-8C5A-9040-977E-5168C2DB1ADD}" type="pres">
      <dgm:prSet presAssocID="{EA35BEB8-22D8-49F0-A05A-E9127C53855B}" presName="vert1" presStyleCnt="0"/>
      <dgm:spPr/>
    </dgm:pt>
    <dgm:pt modelId="{AFFFEF65-FAFB-F04F-A337-514A61D96BCE}" type="pres">
      <dgm:prSet presAssocID="{009B1CAA-7A8B-450C-9E99-0040E2CC2E8D}" presName="thickLine" presStyleLbl="alignNode1" presStyleIdx="3" presStyleCnt="5"/>
      <dgm:spPr/>
    </dgm:pt>
    <dgm:pt modelId="{062277AF-1EC9-2B45-A495-81BCD93E6C5F}" type="pres">
      <dgm:prSet presAssocID="{009B1CAA-7A8B-450C-9E99-0040E2CC2E8D}" presName="horz1" presStyleCnt="0"/>
      <dgm:spPr/>
    </dgm:pt>
    <dgm:pt modelId="{FA6007F0-79F6-A546-90CB-32C4F82D55DC}" type="pres">
      <dgm:prSet presAssocID="{009B1CAA-7A8B-450C-9E99-0040E2CC2E8D}" presName="tx1" presStyleLbl="revTx" presStyleIdx="3" presStyleCnt="5"/>
      <dgm:spPr/>
    </dgm:pt>
    <dgm:pt modelId="{E7EA1844-D3AA-9947-A7EA-7C609C7B2610}" type="pres">
      <dgm:prSet presAssocID="{009B1CAA-7A8B-450C-9E99-0040E2CC2E8D}" presName="vert1" presStyleCnt="0"/>
      <dgm:spPr/>
    </dgm:pt>
    <dgm:pt modelId="{495AA3C5-B272-2349-84E2-EE8BAF0F2FBB}" type="pres">
      <dgm:prSet presAssocID="{B0260E04-A9D8-4CB1-A7BC-FEE24527D093}" presName="thickLine" presStyleLbl="alignNode1" presStyleIdx="4" presStyleCnt="5"/>
      <dgm:spPr/>
    </dgm:pt>
    <dgm:pt modelId="{9164EE04-ECD0-1247-8F6E-C6670860FE01}" type="pres">
      <dgm:prSet presAssocID="{B0260E04-A9D8-4CB1-A7BC-FEE24527D093}" presName="horz1" presStyleCnt="0"/>
      <dgm:spPr/>
    </dgm:pt>
    <dgm:pt modelId="{11578CC9-0776-9041-ACE0-34EAE44760AA}" type="pres">
      <dgm:prSet presAssocID="{B0260E04-A9D8-4CB1-A7BC-FEE24527D093}" presName="tx1" presStyleLbl="revTx" presStyleIdx="4" presStyleCnt="5"/>
      <dgm:spPr/>
    </dgm:pt>
    <dgm:pt modelId="{2FBFEB4B-6104-6643-B564-514688C57706}" type="pres">
      <dgm:prSet presAssocID="{B0260E04-A9D8-4CB1-A7BC-FEE24527D093}" presName="vert1" presStyleCnt="0"/>
      <dgm:spPr/>
    </dgm:pt>
  </dgm:ptLst>
  <dgm:cxnLst>
    <dgm:cxn modelId="{1528B624-4D21-234F-B8CE-5AF8CAC7510B}" type="presOf" srcId="{5E321701-C966-4038-BCB1-3B1FDFBC2A9D}" destId="{961B890B-8F98-1E44-BCAE-23EC385C57C2}" srcOrd="0" destOrd="0" presId="urn:microsoft.com/office/officeart/2008/layout/LinedList"/>
    <dgm:cxn modelId="{83716730-83A5-47C7-A7CE-353372F530EF}" srcId="{FF1BC7B7-E656-4984-B7DA-508DBAD0DE84}" destId="{778C2B27-10FD-4D52-A908-2B69214C80DC}" srcOrd="1" destOrd="0" parTransId="{7BFA3042-98E0-4AC4-89B7-E80E3F11E1D8}" sibTransId="{7CDDC754-4197-495A-9BCD-FF6D86D3E06C}"/>
    <dgm:cxn modelId="{DBF30840-8C13-FF41-A0FF-768B110C467A}" type="presOf" srcId="{778C2B27-10FD-4D52-A908-2B69214C80DC}" destId="{A17DF718-93F8-CC4F-A5A1-F16E32FBFE0A}" srcOrd="0" destOrd="0" presId="urn:microsoft.com/office/officeart/2008/layout/LinedList"/>
    <dgm:cxn modelId="{28E4806B-46B6-4EA4-B186-F376BCB10E42}" srcId="{FF1BC7B7-E656-4984-B7DA-508DBAD0DE84}" destId="{5E321701-C966-4038-BCB1-3B1FDFBC2A9D}" srcOrd="0" destOrd="0" parTransId="{E3D312AF-80A0-4CB6-A43A-9CCFDCB20EF0}" sibTransId="{CAFE2B5E-EFB3-42A8-8525-9B7EAE2258CE}"/>
    <dgm:cxn modelId="{D9C5546F-47DC-7B4F-B71A-E25007297060}" type="presOf" srcId="{009B1CAA-7A8B-450C-9E99-0040E2CC2E8D}" destId="{FA6007F0-79F6-A546-90CB-32C4F82D55DC}" srcOrd="0" destOrd="0" presId="urn:microsoft.com/office/officeart/2008/layout/LinedList"/>
    <dgm:cxn modelId="{D702CE94-34F7-3648-A8A9-8F88126988E3}" type="presOf" srcId="{B0260E04-A9D8-4CB1-A7BC-FEE24527D093}" destId="{11578CC9-0776-9041-ACE0-34EAE44760AA}" srcOrd="0" destOrd="0" presId="urn:microsoft.com/office/officeart/2008/layout/LinedList"/>
    <dgm:cxn modelId="{03091899-CDD0-174C-A7F4-D8C9898499E3}" type="presOf" srcId="{EA35BEB8-22D8-49F0-A05A-E9127C53855B}" destId="{9F57C558-B5A6-DD4B-8AEF-90268026EEA1}" srcOrd="0" destOrd="0" presId="urn:microsoft.com/office/officeart/2008/layout/LinedList"/>
    <dgm:cxn modelId="{F17134AF-D107-4084-BAAD-498169CEA8CA}" srcId="{FF1BC7B7-E656-4984-B7DA-508DBAD0DE84}" destId="{B0260E04-A9D8-4CB1-A7BC-FEE24527D093}" srcOrd="4" destOrd="0" parTransId="{1D1C1945-1784-43E3-A9D4-99D7D2414D2F}" sibTransId="{769FCEFC-0C67-48CE-86AE-6FD9552BE7B5}"/>
    <dgm:cxn modelId="{CA1977C2-5500-4437-94F2-174A129E0243}" srcId="{FF1BC7B7-E656-4984-B7DA-508DBAD0DE84}" destId="{EA35BEB8-22D8-49F0-A05A-E9127C53855B}" srcOrd="2" destOrd="0" parTransId="{3D63D57F-B158-4888-BC79-29D4257728E2}" sibTransId="{75C5739E-5CCD-4688-A1B0-C269D7434D98}"/>
    <dgm:cxn modelId="{C78B49F4-A37E-9241-B59F-B016B35776F3}" type="presOf" srcId="{FF1BC7B7-E656-4984-B7DA-508DBAD0DE84}" destId="{FDA02C5A-B84E-FF47-BFD3-5B31153B50EA}" srcOrd="0" destOrd="0" presId="urn:microsoft.com/office/officeart/2008/layout/LinedList"/>
    <dgm:cxn modelId="{B4F384F8-0298-4951-ACCE-80F967E5440E}" srcId="{FF1BC7B7-E656-4984-B7DA-508DBAD0DE84}" destId="{009B1CAA-7A8B-450C-9E99-0040E2CC2E8D}" srcOrd="3" destOrd="0" parTransId="{9530C6E7-61B5-494C-9DBA-4405F783ED15}" sibTransId="{E8286844-9337-4445-93E9-1914FF7205AB}"/>
    <dgm:cxn modelId="{0F67FA2B-7636-CC46-B13B-3141262B6F8D}" type="presParOf" srcId="{FDA02C5A-B84E-FF47-BFD3-5B31153B50EA}" destId="{DC8D4EF3-843D-3443-B9D5-69A26FE7A9B7}" srcOrd="0" destOrd="0" presId="urn:microsoft.com/office/officeart/2008/layout/LinedList"/>
    <dgm:cxn modelId="{EBCAA2F1-F422-A94B-931B-41E313F1594E}" type="presParOf" srcId="{FDA02C5A-B84E-FF47-BFD3-5B31153B50EA}" destId="{EE8AFFD9-343D-094E-9026-C7AE90CEA215}" srcOrd="1" destOrd="0" presId="urn:microsoft.com/office/officeart/2008/layout/LinedList"/>
    <dgm:cxn modelId="{60923127-6979-3A4A-9F5F-55BFD919B2D5}" type="presParOf" srcId="{EE8AFFD9-343D-094E-9026-C7AE90CEA215}" destId="{961B890B-8F98-1E44-BCAE-23EC385C57C2}" srcOrd="0" destOrd="0" presId="urn:microsoft.com/office/officeart/2008/layout/LinedList"/>
    <dgm:cxn modelId="{34702209-3321-634C-8019-DF0106092C0A}" type="presParOf" srcId="{EE8AFFD9-343D-094E-9026-C7AE90CEA215}" destId="{D775A505-A10B-EF4A-B927-3E4BDE27FD03}" srcOrd="1" destOrd="0" presId="urn:microsoft.com/office/officeart/2008/layout/LinedList"/>
    <dgm:cxn modelId="{CB470CAA-C95D-F44B-8D85-6893D6329344}" type="presParOf" srcId="{FDA02C5A-B84E-FF47-BFD3-5B31153B50EA}" destId="{79517E62-E22F-4048-B7A1-A13D7AD6A574}" srcOrd="2" destOrd="0" presId="urn:microsoft.com/office/officeart/2008/layout/LinedList"/>
    <dgm:cxn modelId="{57CA8E61-B31E-5240-97B7-016AC42334D0}" type="presParOf" srcId="{FDA02C5A-B84E-FF47-BFD3-5B31153B50EA}" destId="{5E4F477F-A8FE-8646-BB26-E8C0A76A959C}" srcOrd="3" destOrd="0" presId="urn:microsoft.com/office/officeart/2008/layout/LinedList"/>
    <dgm:cxn modelId="{24D2B234-49CC-F644-A9AB-60A223A003BD}" type="presParOf" srcId="{5E4F477F-A8FE-8646-BB26-E8C0A76A959C}" destId="{A17DF718-93F8-CC4F-A5A1-F16E32FBFE0A}" srcOrd="0" destOrd="0" presId="urn:microsoft.com/office/officeart/2008/layout/LinedList"/>
    <dgm:cxn modelId="{3E533EBD-FC05-8C40-9784-FB814DB75349}" type="presParOf" srcId="{5E4F477F-A8FE-8646-BB26-E8C0A76A959C}" destId="{AC17B932-D2E8-EC47-A683-2F7BAB273281}" srcOrd="1" destOrd="0" presId="urn:microsoft.com/office/officeart/2008/layout/LinedList"/>
    <dgm:cxn modelId="{4E13F130-6A3F-804B-8EC9-C94152E5C518}" type="presParOf" srcId="{FDA02C5A-B84E-FF47-BFD3-5B31153B50EA}" destId="{69FCC181-102E-7C42-9764-A7EF116A563E}" srcOrd="4" destOrd="0" presId="urn:microsoft.com/office/officeart/2008/layout/LinedList"/>
    <dgm:cxn modelId="{07F9952A-4724-9C47-809B-77A9C10BAA2A}" type="presParOf" srcId="{FDA02C5A-B84E-FF47-BFD3-5B31153B50EA}" destId="{58346B2F-EE5F-7C47-87A6-040FEBF9E37A}" srcOrd="5" destOrd="0" presId="urn:microsoft.com/office/officeart/2008/layout/LinedList"/>
    <dgm:cxn modelId="{F0E85A6B-E337-FF45-9933-27A0A1498F29}" type="presParOf" srcId="{58346B2F-EE5F-7C47-87A6-040FEBF9E37A}" destId="{9F57C558-B5A6-DD4B-8AEF-90268026EEA1}" srcOrd="0" destOrd="0" presId="urn:microsoft.com/office/officeart/2008/layout/LinedList"/>
    <dgm:cxn modelId="{2D55064C-E3C0-B343-ACE4-DC5DBE16B934}" type="presParOf" srcId="{58346B2F-EE5F-7C47-87A6-040FEBF9E37A}" destId="{8A534885-8C5A-9040-977E-5168C2DB1ADD}" srcOrd="1" destOrd="0" presId="urn:microsoft.com/office/officeart/2008/layout/LinedList"/>
    <dgm:cxn modelId="{4847D8B5-F808-FC47-A5DA-5CA96EB8874D}" type="presParOf" srcId="{FDA02C5A-B84E-FF47-BFD3-5B31153B50EA}" destId="{AFFFEF65-FAFB-F04F-A337-514A61D96BCE}" srcOrd="6" destOrd="0" presId="urn:microsoft.com/office/officeart/2008/layout/LinedList"/>
    <dgm:cxn modelId="{5CB7FD90-2801-8F40-9932-10189AFC37BF}" type="presParOf" srcId="{FDA02C5A-B84E-FF47-BFD3-5B31153B50EA}" destId="{062277AF-1EC9-2B45-A495-81BCD93E6C5F}" srcOrd="7" destOrd="0" presId="urn:microsoft.com/office/officeart/2008/layout/LinedList"/>
    <dgm:cxn modelId="{85003AFD-2297-C249-B3E0-CE44A6B3D155}" type="presParOf" srcId="{062277AF-1EC9-2B45-A495-81BCD93E6C5F}" destId="{FA6007F0-79F6-A546-90CB-32C4F82D55DC}" srcOrd="0" destOrd="0" presId="urn:microsoft.com/office/officeart/2008/layout/LinedList"/>
    <dgm:cxn modelId="{AA48C9D4-E4D5-D248-A3EE-84BB4F4B93BC}" type="presParOf" srcId="{062277AF-1EC9-2B45-A495-81BCD93E6C5F}" destId="{E7EA1844-D3AA-9947-A7EA-7C609C7B2610}" srcOrd="1" destOrd="0" presId="urn:microsoft.com/office/officeart/2008/layout/LinedList"/>
    <dgm:cxn modelId="{FE632368-7A58-BF41-9E65-9FEEADB93433}" type="presParOf" srcId="{FDA02C5A-B84E-FF47-BFD3-5B31153B50EA}" destId="{495AA3C5-B272-2349-84E2-EE8BAF0F2FBB}" srcOrd="8" destOrd="0" presId="urn:microsoft.com/office/officeart/2008/layout/LinedList"/>
    <dgm:cxn modelId="{0EA4A96C-BBA5-3C4F-ACD0-1D704DD4FD7E}" type="presParOf" srcId="{FDA02C5A-B84E-FF47-BFD3-5B31153B50EA}" destId="{9164EE04-ECD0-1247-8F6E-C6670860FE01}" srcOrd="9" destOrd="0" presId="urn:microsoft.com/office/officeart/2008/layout/LinedList"/>
    <dgm:cxn modelId="{5C102938-275A-4146-8518-06594528CB75}" type="presParOf" srcId="{9164EE04-ECD0-1247-8F6E-C6670860FE01}" destId="{11578CC9-0776-9041-ACE0-34EAE44760AA}" srcOrd="0" destOrd="0" presId="urn:microsoft.com/office/officeart/2008/layout/LinedList"/>
    <dgm:cxn modelId="{DB3DD610-47D2-E144-AAAF-13AFBAEFBFBC}" type="presParOf" srcId="{9164EE04-ECD0-1247-8F6E-C6670860FE01}" destId="{2FBFEB4B-6104-6643-B564-514688C5770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6E72021-672B-1444-84E5-F72763A7C3CD}" type="doc">
      <dgm:prSet loTypeId="urn:microsoft.com/office/officeart/2005/8/layout/hList1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C0036FA-A80D-004E-80D4-6E41DA086A08}">
      <dgm:prSet phldrT="[Text]"/>
      <dgm:spPr/>
      <dgm:t>
        <a:bodyPr/>
        <a:lstStyle/>
        <a:p>
          <a:pPr rtl="0"/>
          <a:r>
            <a:rPr lang="en-US"/>
            <a:t>Modeling</a:t>
          </a:r>
        </a:p>
      </dgm:t>
    </dgm:pt>
    <dgm:pt modelId="{4A0D0776-9E88-014D-B1E2-3C323E8AE0FA}" type="parTrans" cxnId="{71DBD7AF-E23B-4D4D-99D7-8CB753CC5AE5}">
      <dgm:prSet/>
      <dgm:spPr/>
      <dgm:t>
        <a:bodyPr/>
        <a:lstStyle/>
        <a:p>
          <a:endParaRPr lang="en-US"/>
        </a:p>
      </dgm:t>
    </dgm:pt>
    <dgm:pt modelId="{16F0C55B-AD32-A441-A6B3-ECCAC9A39669}" type="sibTrans" cxnId="{71DBD7AF-E23B-4D4D-99D7-8CB753CC5AE5}">
      <dgm:prSet/>
      <dgm:spPr/>
      <dgm:t>
        <a:bodyPr/>
        <a:lstStyle/>
        <a:p>
          <a:endParaRPr lang="en-US"/>
        </a:p>
      </dgm:t>
    </dgm:pt>
    <dgm:pt modelId="{F9B6C6A2-4DDB-7147-A33F-8FB6BBF30502}">
      <dgm:prSet phldrT="[Text]"/>
      <dgm:spPr/>
      <dgm:t>
        <a:bodyPr/>
        <a:lstStyle/>
        <a:p>
          <a:r>
            <a:rPr lang="en-US" dirty="0"/>
            <a:t>Capacity</a:t>
          </a:r>
        </a:p>
      </dgm:t>
    </dgm:pt>
    <dgm:pt modelId="{CFA97E28-415C-4347-BD30-EC26170A7461}" type="parTrans" cxnId="{F6D8F0B0-7B1E-C44B-9E43-BBCC9555780F}">
      <dgm:prSet/>
      <dgm:spPr/>
      <dgm:t>
        <a:bodyPr/>
        <a:lstStyle/>
        <a:p>
          <a:endParaRPr lang="en-US"/>
        </a:p>
      </dgm:t>
    </dgm:pt>
    <dgm:pt modelId="{34BACAC2-DA14-0D44-ABED-0051BB2DB676}" type="sibTrans" cxnId="{F6D8F0B0-7B1E-C44B-9E43-BBCC9555780F}">
      <dgm:prSet/>
      <dgm:spPr/>
      <dgm:t>
        <a:bodyPr/>
        <a:lstStyle/>
        <a:p>
          <a:endParaRPr lang="en-US"/>
        </a:p>
      </dgm:t>
    </dgm:pt>
    <dgm:pt modelId="{EC7C37AA-6AC0-D048-9FD7-3BB7EBAE7CAD}">
      <dgm:prSet phldrT="[Text]"/>
      <dgm:spPr/>
      <dgm:t>
        <a:bodyPr/>
        <a:lstStyle/>
        <a:p>
          <a:r>
            <a:rPr lang="en-US" dirty="0"/>
            <a:t>City Population</a:t>
          </a:r>
        </a:p>
      </dgm:t>
    </dgm:pt>
    <dgm:pt modelId="{09EA3910-F552-B648-9DFA-A48A8D29DA9E}" type="parTrans" cxnId="{738BADBF-FEFA-0B4B-AA12-BB6E4C1D1D69}">
      <dgm:prSet/>
      <dgm:spPr/>
      <dgm:t>
        <a:bodyPr/>
        <a:lstStyle/>
        <a:p>
          <a:endParaRPr lang="en-US"/>
        </a:p>
      </dgm:t>
    </dgm:pt>
    <dgm:pt modelId="{79512E26-75A0-A448-AACD-964570FE6C91}" type="sibTrans" cxnId="{738BADBF-FEFA-0B4B-AA12-BB6E4C1D1D69}">
      <dgm:prSet/>
      <dgm:spPr/>
      <dgm:t>
        <a:bodyPr/>
        <a:lstStyle/>
        <a:p>
          <a:endParaRPr lang="en-US"/>
        </a:p>
      </dgm:t>
    </dgm:pt>
    <dgm:pt modelId="{E6CCF64F-D453-1047-A85A-9612B56EFC08}">
      <dgm:prSet phldrT="[Text]"/>
      <dgm:spPr/>
      <dgm:t>
        <a:bodyPr/>
        <a:lstStyle/>
        <a:p>
          <a:pPr rtl="0"/>
          <a:r>
            <a:rPr lang="en-US"/>
            <a:t>Exploration</a:t>
          </a:r>
        </a:p>
      </dgm:t>
    </dgm:pt>
    <dgm:pt modelId="{B53E75E8-D6ED-5A44-A772-6EC7DF6457F6}" type="parTrans" cxnId="{7512A76B-F139-5848-8A30-45995CE24257}">
      <dgm:prSet/>
      <dgm:spPr/>
      <dgm:t>
        <a:bodyPr/>
        <a:lstStyle/>
        <a:p>
          <a:endParaRPr lang="en-US"/>
        </a:p>
      </dgm:t>
    </dgm:pt>
    <dgm:pt modelId="{727D3737-6CB7-2C46-9C2A-6906719E71C4}" type="sibTrans" cxnId="{7512A76B-F139-5848-8A30-45995CE24257}">
      <dgm:prSet/>
      <dgm:spPr/>
      <dgm:t>
        <a:bodyPr/>
        <a:lstStyle/>
        <a:p>
          <a:endParaRPr lang="en-US"/>
        </a:p>
      </dgm:t>
    </dgm:pt>
    <dgm:pt modelId="{C6E14E91-A2A3-ED44-807A-9F041B975808}">
      <dgm:prSet phldrT="[Text]"/>
      <dgm:spPr/>
      <dgm:t>
        <a:bodyPr/>
        <a:lstStyle/>
        <a:p>
          <a:pPr rtl="0"/>
          <a:r>
            <a:rPr lang="en-US" dirty="0"/>
            <a:t>League Affiliation</a:t>
          </a:r>
        </a:p>
      </dgm:t>
    </dgm:pt>
    <dgm:pt modelId="{7B3BFB56-0632-0847-9839-4FF8F569146D}" type="parTrans" cxnId="{CFFE0C63-5A0D-5745-9D81-F4DA97FF44E5}">
      <dgm:prSet/>
      <dgm:spPr/>
      <dgm:t>
        <a:bodyPr/>
        <a:lstStyle/>
        <a:p>
          <a:endParaRPr lang="en-US"/>
        </a:p>
      </dgm:t>
    </dgm:pt>
    <dgm:pt modelId="{2089DD31-B317-8F43-BF90-BA87BB3B7669}" type="sibTrans" cxnId="{CFFE0C63-5A0D-5745-9D81-F4DA97FF44E5}">
      <dgm:prSet/>
      <dgm:spPr/>
      <dgm:t>
        <a:bodyPr/>
        <a:lstStyle/>
        <a:p>
          <a:endParaRPr lang="en-US"/>
        </a:p>
      </dgm:t>
    </dgm:pt>
    <dgm:pt modelId="{63774790-B50D-C949-8A46-4067E58834E7}">
      <dgm:prSet phldrT="[Text]"/>
      <dgm:spPr/>
      <dgm:t>
        <a:bodyPr/>
        <a:lstStyle/>
        <a:p>
          <a:r>
            <a:rPr lang="en-US" dirty="0"/>
            <a:t>Professional Teams</a:t>
          </a:r>
        </a:p>
      </dgm:t>
    </dgm:pt>
    <dgm:pt modelId="{08C869E8-3B0C-1E4D-BAB5-D1B5FB1146FC}" type="parTrans" cxnId="{774B1FAC-F8DB-114E-98C4-F1CB58C99BF2}">
      <dgm:prSet/>
      <dgm:spPr/>
      <dgm:t>
        <a:bodyPr/>
        <a:lstStyle/>
        <a:p>
          <a:endParaRPr lang="en-US"/>
        </a:p>
      </dgm:t>
    </dgm:pt>
    <dgm:pt modelId="{2B0F4242-7158-BA42-8396-F9641DC6D021}" type="sibTrans" cxnId="{774B1FAC-F8DB-114E-98C4-F1CB58C99BF2}">
      <dgm:prSet/>
      <dgm:spPr/>
      <dgm:t>
        <a:bodyPr/>
        <a:lstStyle/>
        <a:p>
          <a:endParaRPr lang="en-US"/>
        </a:p>
      </dgm:t>
    </dgm:pt>
    <dgm:pt modelId="{A42CA69D-DA33-D143-B116-79B6D1FDE079}">
      <dgm:prSet phldrT="[Text]"/>
      <dgm:spPr/>
      <dgm:t>
        <a:bodyPr/>
        <a:lstStyle/>
        <a:p>
          <a:pPr rtl="0"/>
          <a:r>
            <a:rPr lang="en-US"/>
            <a:t>Stadium Location</a:t>
          </a:r>
        </a:p>
      </dgm:t>
    </dgm:pt>
    <dgm:pt modelId="{E1908DC5-79B8-9249-B201-3F5FFEEDA1B4}" type="parTrans" cxnId="{9EFA274C-CFE6-A94D-B21C-23E5E629E24F}">
      <dgm:prSet/>
      <dgm:spPr/>
      <dgm:t>
        <a:bodyPr/>
        <a:lstStyle/>
        <a:p>
          <a:endParaRPr lang="en-US"/>
        </a:p>
      </dgm:t>
    </dgm:pt>
    <dgm:pt modelId="{95BE087C-4EA4-B74D-928B-DA8226599B5D}" type="sibTrans" cxnId="{9EFA274C-CFE6-A94D-B21C-23E5E629E24F}">
      <dgm:prSet/>
      <dgm:spPr/>
      <dgm:t>
        <a:bodyPr/>
        <a:lstStyle/>
        <a:p>
          <a:endParaRPr lang="en-US"/>
        </a:p>
      </dgm:t>
    </dgm:pt>
    <dgm:pt modelId="{ADE4B650-8879-534F-90B9-A8CBDB736AE6}">
      <dgm:prSet phldrT="[Text]"/>
      <dgm:spPr/>
      <dgm:t>
        <a:bodyPr/>
        <a:lstStyle/>
        <a:p>
          <a:pPr rtl="0"/>
          <a:r>
            <a:rPr lang="en-US" dirty="0"/>
            <a:t>Team Promotions</a:t>
          </a:r>
        </a:p>
      </dgm:t>
    </dgm:pt>
    <dgm:pt modelId="{BC6573BF-DC09-7D42-9BE1-D55FB7B8534A}" type="parTrans" cxnId="{C258FDE3-B7D9-9C49-A610-85E763EAB9DE}">
      <dgm:prSet/>
      <dgm:spPr/>
      <dgm:t>
        <a:bodyPr/>
        <a:lstStyle/>
        <a:p>
          <a:endParaRPr lang="en-US"/>
        </a:p>
      </dgm:t>
    </dgm:pt>
    <dgm:pt modelId="{4A2B7C6C-B34E-8140-8493-4D79B89C6A52}" type="sibTrans" cxnId="{C258FDE3-B7D9-9C49-A610-85E763EAB9DE}">
      <dgm:prSet/>
      <dgm:spPr/>
      <dgm:t>
        <a:bodyPr/>
        <a:lstStyle/>
        <a:p>
          <a:endParaRPr lang="en-US"/>
        </a:p>
      </dgm:t>
    </dgm:pt>
    <dgm:pt modelId="{D296730E-7F8E-1848-8E95-B2EBA163D016}">
      <dgm:prSet phldrT="[Text]"/>
      <dgm:spPr/>
      <dgm:t>
        <a:bodyPr/>
        <a:lstStyle/>
        <a:p>
          <a:r>
            <a:rPr lang="en-US" dirty="0"/>
            <a:t>Previous Attendance</a:t>
          </a:r>
        </a:p>
      </dgm:t>
    </dgm:pt>
    <dgm:pt modelId="{1AB8E0DA-68E1-A044-9C29-468CAF65F25C}" type="sibTrans" cxnId="{B2BFAD7D-1CB5-7C45-B6D0-FE09ABA12969}">
      <dgm:prSet/>
      <dgm:spPr/>
      <dgm:t>
        <a:bodyPr/>
        <a:lstStyle/>
        <a:p>
          <a:endParaRPr lang="en-US"/>
        </a:p>
      </dgm:t>
    </dgm:pt>
    <dgm:pt modelId="{E034422F-0B61-3444-A4E9-880E432A18E3}" type="parTrans" cxnId="{B2BFAD7D-1CB5-7C45-B6D0-FE09ABA12969}">
      <dgm:prSet/>
      <dgm:spPr/>
      <dgm:t>
        <a:bodyPr/>
        <a:lstStyle/>
        <a:p>
          <a:endParaRPr lang="en-US"/>
        </a:p>
      </dgm:t>
    </dgm:pt>
    <dgm:pt modelId="{7AED26FE-9488-764E-9286-3B55ADF18FD1}">
      <dgm:prSet phldrT="[Text]"/>
      <dgm:spPr/>
      <dgm:t>
        <a:bodyPr/>
        <a:lstStyle/>
        <a:p>
          <a:r>
            <a:rPr lang="en-US" dirty="0"/>
            <a:t>Season</a:t>
          </a:r>
        </a:p>
      </dgm:t>
    </dgm:pt>
    <dgm:pt modelId="{E9465A97-0038-C040-B340-DD3D918F8293}" type="parTrans" cxnId="{33759D3A-EE26-A347-A8A6-7839C00773DC}">
      <dgm:prSet/>
      <dgm:spPr/>
      <dgm:t>
        <a:bodyPr/>
        <a:lstStyle/>
        <a:p>
          <a:endParaRPr lang="en-US"/>
        </a:p>
      </dgm:t>
    </dgm:pt>
    <dgm:pt modelId="{EF15D43D-67F0-2D49-91C7-DA2A8CA335FC}" type="sibTrans" cxnId="{33759D3A-EE26-A347-A8A6-7839C00773DC}">
      <dgm:prSet/>
      <dgm:spPr/>
      <dgm:t>
        <a:bodyPr/>
        <a:lstStyle/>
        <a:p>
          <a:endParaRPr lang="en-US"/>
        </a:p>
      </dgm:t>
    </dgm:pt>
    <dgm:pt modelId="{199ADFA3-103F-EE42-8DE3-6A0F9117F873}">
      <dgm:prSet phldrT="[Text]"/>
      <dgm:spPr/>
      <dgm:t>
        <a:bodyPr/>
        <a:lstStyle/>
        <a:p>
          <a:pPr rtl="0"/>
          <a:r>
            <a:rPr lang="en-US" dirty="0"/>
            <a:t>Cost to Attend</a:t>
          </a:r>
        </a:p>
      </dgm:t>
    </dgm:pt>
    <dgm:pt modelId="{8E6BF376-D00C-424B-B4CE-29CEF07C942D}" type="sibTrans" cxnId="{7E202C50-8967-3346-87E5-A8189A37805F}">
      <dgm:prSet/>
      <dgm:spPr/>
      <dgm:t>
        <a:bodyPr/>
        <a:lstStyle/>
        <a:p>
          <a:endParaRPr lang="en-US"/>
        </a:p>
      </dgm:t>
    </dgm:pt>
    <dgm:pt modelId="{961EF827-ECAF-6C42-9A1B-A657EA499CFF}" type="parTrans" cxnId="{7E202C50-8967-3346-87E5-A8189A37805F}">
      <dgm:prSet/>
      <dgm:spPr/>
      <dgm:t>
        <a:bodyPr/>
        <a:lstStyle/>
        <a:p>
          <a:endParaRPr lang="en-US"/>
        </a:p>
      </dgm:t>
    </dgm:pt>
    <dgm:pt modelId="{07B31C5A-32D8-BE41-8B2B-190633BB49DE}" type="pres">
      <dgm:prSet presAssocID="{B6E72021-672B-1444-84E5-F72763A7C3CD}" presName="Name0" presStyleCnt="0">
        <dgm:presLayoutVars>
          <dgm:dir/>
          <dgm:animLvl val="lvl"/>
          <dgm:resizeHandles val="exact"/>
        </dgm:presLayoutVars>
      </dgm:prSet>
      <dgm:spPr/>
    </dgm:pt>
    <dgm:pt modelId="{30968E28-8864-FE40-93DF-91B6171A74AB}" type="pres">
      <dgm:prSet presAssocID="{2C0036FA-A80D-004E-80D4-6E41DA086A08}" presName="composite" presStyleCnt="0"/>
      <dgm:spPr/>
    </dgm:pt>
    <dgm:pt modelId="{A8702707-7771-4447-A034-8A7A08ED37D8}" type="pres">
      <dgm:prSet presAssocID="{2C0036FA-A80D-004E-80D4-6E41DA086A0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A1732134-573A-F641-A22E-EE8EFD7B0296}" type="pres">
      <dgm:prSet presAssocID="{2C0036FA-A80D-004E-80D4-6E41DA086A08}" presName="desTx" presStyleLbl="alignAccFollowNode1" presStyleIdx="0" presStyleCnt="2">
        <dgm:presLayoutVars>
          <dgm:bulletEnabled val="1"/>
        </dgm:presLayoutVars>
      </dgm:prSet>
      <dgm:spPr/>
    </dgm:pt>
    <dgm:pt modelId="{0810182B-1396-9E48-B1A5-37A3A6DF6226}" type="pres">
      <dgm:prSet presAssocID="{16F0C55B-AD32-A441-A6B3-ECCAC9A39669}" presName="space" presStyleCnt="0"/>
      <dgm:spPr/>
    </dgm:pt>
    <dgm:pt modelId="{165361A4-DDD6-0542-8849-779BE53FC974}" type="pres">
      <dgm:prSet presAssocID="{E6CCF64F-D453-1047-A85A-9612B56EFC08}" presName="composite" presStyleCnt="0"/>
      <dgm:spPr/>
    </dgm:pt>
    <dgm:pt modelId="{0537B350-9375-4A40-93D0-D49BACEB0344}" type="pres">
      <dgm:prSet presAssocID="{E6CCF64F-D453-1047-A85A-9612B56EFC0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6EFAA0E-79AD-ED43-BF44-F01620B7FADE}" type="pres">
      <dgm:prSet presAssocID="{E6CCF64F-D453-1047-A85A-9612B56EFC08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FD9BB905-3D8D-2E42-82FE-45A073489F45}" type="presOf" srcId="{E6CCF64F-D453-1047-A85A-9612B56EFC08}" destId="{0537B350-9375-4A40-93D0-D49BACEB0344}" srcOrd="0" destOrd="0" presId="urn:microsoft.com/office/officeart/2005/8/layout/hList1"/>
    <dgm:cxn modelId="{8195F326-374E-9743-A1D8-32B7E07958B0}" type="presOf" srcId="{F9B6C6A2-4DDB-7147-A33F-8FB6BBF30502}" destId="{A1732134-573A-F641-A22E-EE8EFD7B0296}" srcOrd="0" destOrd="0" presId="urn:microsoft.com/office/officeart/2005/8/layout/hList1"/>
    <dgm:cxn modelId="{26F5642B-2D6A-F44A-9A4F-8F83D28E3CD7}" type="presOf" srcId="{B6E72021-672B-1444-84E5-F72763A7C3CD}" destId="{07B31C5A-32D8-BE41-8B2B-190633BB49DE}" srcOrd="0" destOrd="0" presId="urn:microsoft.com/office/officeart/2005/8/layout/hList1"/>
    <dgm:cxn modelId="{0BA2252C-21BF-D04C-9229-DF64FA40D8EC}" type="presOf" srcId="{2C0036FA-A80D-004E-80D4-6E41DA086A08}" destId="{A8702707-7771-4447-A034-8A7A08ED37D8}" srcOrd="0" destOrd="0" presId="urn:microsoft.com/office/officeart/2005/8/layout/hList1"/>
    <dgm:cxn modelId="{33759D3A-EE26-A347-A8A6-7839C00773DC}" srcId="{2C0036FA-A80D-004E-80D4-6E41DA086A08}" destId="{7AED26FE-9488-764E-9286-3B55ADF18FD1}" srcOrd="4" destOrd="0" parTransId="{E9465A97-0038-C040-B340-DD3D918F8293}" sibTransId="{EF15D43D-67F0-2D49-91C7-DA2A8CA335FC}"/>
    <dgm:cxn modelId="{1E23564B-AC5C-2041-B09D-AD914E484E63}" type="presOf" srcId="{ADE4B650-8879-534F-90B9-A8CBDB736AE6}" destId="{A6EFAA0E-79AD-ED43-BF44-F01620B7FADE}" srcOrd="0" destOrd="3" presId="urn:microsoft.com/office/officeart/2005/8/layout/hList1"/>
    <dgm:cxn modelId="{9EFA274C-CFE6-A94D-B21C-23E5E629E24F}" srcId="{E6CCF64F-D453-1047-A85A-9612B56EFC08}" destId="{A42CA69D-DA33-D143-B116-79B6D1FDE079}" srcOrd="1" destOrd="0" parTransId="{E1908DC5-79B8-9249-B201-3F5FFEEDA1B4}" sibTransId="{95BE087C-4EA4-B74D-928B-DA8226599B5D}"/>
    <dgm:cxn modelId="{7E202C50-8967-3346-87E5-A8189A37805F}" srcId="{E6CCF64F-D453-1047-A85A-9612B56EFC08}" destId="{199ADFA3-103F-EE42-8DE3-6A0F9117F873}" srcOrd="2" destOrd="0" parTransId="{961EF827-ECAF-6C42-9A1B-A657EA499CFF}" sibTransId="{8E6BF376-D00C-424B-B4CE-29CEF07C942D}"/>
    <dgm:cxn modelId="{CFFE0C63-5A0D-5745-9D81-F4DA97FF44E5}" srcId="{E6CCF64F-D453-1047-A85A-9612B56EFC08}" destId="{C6E14E91-A2A3-ED44-807A-9F041B975808}" srcOrd="0" destOrd="0" parTransId="{7B3BFB56-0632-0847-9839-4FF8F569146D}" sibTransId="{2089DD31-B317-8F43-BF90-BA87BB3B7669}"/>
    <dgm:cxn modelId="{7512A76B-F139-5848-8A30-45995CE24257}" srcId="{B6E72021-672B-1444-84E5-F72763A7C3CD}" destId="{E6CCF64F-D453-1047-A85A-9612B56EFC08}" srcOrd="1" destOrd="0" parTransId="{B53E75E8-D6ED-5A44-A772-6EC7DF6457F6}" sibTransId="{727D3737-6CB7-2C46-9C2A-6906719E71C4}"/>
    <dgm:cxn modelId="{67EEC26B-E5A1-9848-9C73-5C612209AE71}" type="presOf" srcId="{63774790-B50D-C949-8A46-4067E58834E7}" destId="{A1732134-573A-F641-A22E-EE8EFD7B0296}" srcOrd="0" destOrd="2" presId="urn:microsoft.com/office/officeart/2005/8/layout/hList1"/>
    <dgm:cxn modelId="{399E3875-429E-B047-B624-8D659C89A28E}" type="presOf" srcId="{7AED26FE-9488-764E-9286-3B55ADF18FD1}" destId="{A1732134-573A-F641-A22E-EE8EFD7B0296}" srcOrd="0" destOrd="4" presId="urn:microsoft.com/office/officeart/2005/8/layout/hList1"/>
    <dgm:cxn modelId="{618E547D-E0E8-DC4B-B768-6B641FC3F3E8}" type="presOf" srcId="{C6E14E91-A2A3-ED44-807A-9F041B975808}" destId="{A6EFAA0E-79AD-ED43-BF44-F01620B7FADE}" srcOrd="0" destOrd="0" presId="urn:microsoft.com/office/officeart/2005/8/layout/hList1"/>
    <dgm:cxn modelId="{B2BFAD7D-1CB5-7C45-B6D0-FE09ABA12969}" srcId="{2C0036FA-A80D-004E-80D4-6E41DA086A08}" destId="{D296730E-7F8E-1848-8E95-B2EBA163D016}" srcOrd="3" destOrd="0" parTransId="{E034422F-0B61-3444-A4E9-880E432A18E3}" sibTransId="{1AB8E0DA-68E1-A044-9C29-468CAF65F25C}"/>
    <dgm:cxn modelId="{580CF6A0-6519-1847-92EC-4CF2EDAC18F2}" type="presOf" srcId="{EC7C37AA-6AC0-D048-9FD7-3BB7EBAE7CAD}" destId="{A1732134-573A-F641-A22E-EE8EFD7B0296}" srcOrd="0" destOrd="1" presId="urn:microsoft.com/office/officeart/2005/8/layout/hList1"/>
    <dgm:cxn modelId="{774B1FAC-F8DB-114E-98C4-F1CB58C99BF2}" srcId="{2C0036FA-A80D-004E-80D4-6E41DA086A08}" destId="{63774790-B50D-C949-8A46-4067E58834E7}" srcOrd="2" destOrd="0" parTransId="{08C869E8-3B0C-1E4D-BAB5-D1B5FB1146FC}" sibTransId="{2B0F4242-7158-BA42-8396-F9641DC6D021}"/>
    <dgm:cxn modelId="{9EAA18AF-CCBF-434F-AD97-D0BA03E62502}" type="presOf" srcId="{199ADFA3-103F-EE42-8DE3-6A0F9117F873}" destId="{A6EFAA0E-79AD-ED43-BF44-F01620B7FADE}" srcOrd="0" destOrd="2" presId="urn:microsoft.com/office/officeart/2005/8/layout/hList1"/>
    <dgm:cxn modelId="{71DBD7AF-E23B-4D4D-99D7-8CB753CC5AE5}" srcId="{B6E72021-672B-1444-84E5-F72763A7C3CD}" destId="{2C0036FA-A80D-004E-80D4-6E41DA086A08}" srcOrd="0" destOrd="0" parTransId="{4A0D0776-9E88-014D-B1E2-3C323E8AE0FA}" sibTransId="{16F0C55B-AD32-A441-A6B3-ECCAC9A39669}"/>
    <dgm:cxn modelId="{F6D8F0B0-7B1E-C44B-9E43-BBCC9555780F}" srcId="{2C0036FA-A80D-004E-80D4-6E41DA086A08}" destId="{F9B6C6A2-4DDB-7147-A33F-8FB6BBF30502}" srcOrd="0" destOrd="0" parTransId="{CFA97E28-415C-4347-BD30-EC26170A7461}" sibTransId="{34BACAC2-DA14-0D44-ABED-0051BB2DB676}"/>
    <dgm:cxn modelId="{EC46FBB4-3B0E-1F4F-81A4-2DA6652EA0D8}" type="presOf" srcId="{A42CA69D-DA33-D143-B116-79B6D1FDE079}" destId="{A6EFAA0E-79AD-ED43-BF44-F01620B7FADE}" srcOrd="0" destOrd="1" presId="urn:microsoft.com/office/officeart/2005/8/layout/hList1"/>
    <dgm:cxn modelId="{738BADBF-FEFA-0B4B-AA12-BB6E4C1D1D69}" srcId="{2C0036FA-A80D-004E-80D4-6E41DA086A08}" destId="{EC7C37AA-6AC0-D048-9FD7-3BB7EBAE7CAD}" srcOrd="1" destOrd="0" parTransId="{09EA3910-F552-B648-9DFA-A48A8D29DA9E}" sibTransId="{79512E26-75A0-A448-AACD-964570FE6C91}"/>
    <dgm:cxn modelId="{D73766DE-46AA-3B4D-8376-A49413230D03}" type="presOf" srcId="{D296730E-7F8E-1848-8E95-B2EBA163D016}" destId="{A1732134-573A-F641-A22E-EE8EFD7B0296}" srcOrd="0" destOrd="3" presId="urn:microsoft.com/office/officeart/2005/8/layout/hList1"/>
    <dgm:cxn modelId="{C258FDE3-B7D9-9C49-A610-85E763EAB9DE}" srcId="{E6CCF64F-D453-1047-A85A-9612B56EFC08}" destId="{ADE4B650-8879-534F-90B9-A8CBDB736AE6}" srcOrd="3" destOrd="0" parTransId="{BC6573BF-DC09-7D42-9BE1-D55FB7B8534A}" sibTransId="{4A2B7C6C-B34E-8140-8493-4D79B89C6A52}"/>
    <dgm:cxn modelId="{5ECAB09D-6FD2-424A-8DF2-3E4398E608CB}" type="presParOf" srcId="{07B31C5A-32D8-BE41-8B2B-190633BB49DE}" destId="{30968E28-8864-FE40-93DF-91B6171A74AB}" srcOrd="0" destOrd="0" presId="urn:microsoft.com/office/officeart/2005/8/layout/hList1"/>
    <dgm:cxn modelId="{7904A98F-2A7F-7942-95AC-FC088EE104E4}" type="presParOf" srcId="{30968E28-8864-FE40-93DF-91B6171A74AB}" destId="{A8702707-7771-4447-A034-8A7A08ED37D8}" srcOrd="0" destOrd="0" presId="urn:microsoft.com/office/officeart/2005/8/layout/hList1"/>
    <dgm:cxn modelId="{9AB48AB4-6BA0-8B46-9933-895BE565D918}" type="presParOf" srcId="{30968E28-8864-FE40-93DF-91B6171A74AB}" destId="{A1732134-573A-F641-A22E-EE8EFD7B0296}" srcOrd="1" destOrd="0" presId="urn:microsoft.com/office/officeart/2005/8/layout/hList1"/>
    <dgm:cxn modelId="{3E1F61FB-7897-D146-A4CB-DC349FC72D8F}" type="presParOf" srcId="{07B31C5A-32D8-BE41-8B2B-190633BB49DE}" destId="{0810182B-1396-9E48-B1A5-37A3A6DF6226}" srcOrd="1" destOrd="0" presId="urn:microsoft.com/office/officeart/2005/8/layout/hList1"/>
    <dgm:cxn modelId="{A8A0F800-8522-094C-ABB2-229FE9B03807}" type="presParOf" srcId="{07B31C5A-32D8-BE41-8B2B-190633BB49DE}" destId="{165361A4-DDD6-0542-8849-779BE53FC974}" srcOrd="2" destOrd="0" presId="urn:microsoft.com/office/officeart/2005/8/layout/hList1"/>
    <dgm:cxn modelId="{B0E00D64-21EC-A846-9966-72A9696F3598}" type="presParOf" srcId="{165361A4-DDD6-0542-8849-779BE53FC974}" destId="{0537B350-9375-4A40-93D0-D49BACEB0344}" srcOrd="0" destOrd="0" presId="urn:microsoft.com/office/officeart/2005/8/layout/hList1"/>
    <dgm:cxn modelId="{4E5994D7-1A66-634F-A3A0-D0A3EFC1EDF0}" type="presParOf" srcId="{165361A4-DDD6-0542-8849-779BE53FC974}" destId="{A6EFAA0E-79AD-ED43-BF44-F01620B7FAD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0EC4FA7-0A1A-433B-B8C5-A5EE7A8B5B9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661A075F-5856-4860-8464-073874D42C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Giveaways are heavily saturated in summer months</a:t>
          </a:r>
        </a:p>
      </dgm:t>
    </dgm:pt>
    <dgm:pt modelId="{38473DC0-1314-4A92-A13C-5C4DB5B94494}" type="parTrans" cxnId="{041D8192-3111-42CF-A955-7403D0F3EA38}">
      <dgm:prSet/>
      <dgm:spPr/>
      <dgm:t>
        <a:bodyPr/>
        <a:lstStyle/>
        <a:p>
          <a:endParaRPr lang="en-US"/>
        </a:p>
      </dgm:t>
    </dgm:pt>
    <dgm:pt modelId="{C5EFD2FF-9C2D-471E-8A8E-641413FBE659}" type="sibTrans" cxnId="{041D8192-3111-42CF-A955-7403D0F3EA38}">
      <dgm:prSet/>
      <dgm:spPr/>
      <dgm:t>
        <a:bodyPr/>
        <a:lstStyle/>
        <a:p>
          <a:endParaRPr lang="en-US"/>
        </a:p>
      </dgm:t>
    </dgm:pt>
    <dgm:pt modelId="{14A4F7B6-F106-4DF9-94B4-6F0ADEA42E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Increase Spring/early Summer giveaway opportunities</a:t>
          </a:r>
        </a:p>
      </dgm:t>
    </dgm:pt>
    <dgm:pt modelId="{DEE31127-8916-46A5-A7F2-FCC12B905355}" type="parTrans" cxnId="{94A4A805-5070-4C77-B62E-8052A338DD1A}">
      <dgm:prSet/>
      <dgm:spPr/>
      <dgm:t>
        <a:bodyPr/>
        <a:lstStyle/>
        <a:p>
          <a:endParaRPr lang="en-US"/>
        </a:p>
      </dgm:t>
    </dgm:pt>
    <dgm:pt modelId="{A4444D38-9DCC-4294-96BF-4A695C6BC078}" type="sibTrans" cxnId="{94A4A805-5070-4C77-B62E-8052A338DD1A}">
      <dgm:prSet/>
      <dgm:spPr/>
      <dgm:t>
        <a:bodyPr/>
        <a:lstStyle/>
        <a:p>
          <a:endParaRPr lang="en-US"/>
        </a:p>
      </dgm:t>
    </dgm:pt>
    <dgm:pt modelId="{B2AE7D71-AE3F-450A-8D3A-0B543DB2F2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Bobbleheads are utilized ineffectively</a:t>
          </a:r>
        </a:p>
      </dgm:t>
    </dgm:pt>
    <dgm:pt modelId="{B3CC2427-3AE1-4BCB-991C-CEA6EB9FFA45}" type="parTrans" cxnId="{BDE5C4E5-A95D-4648-A9DC-607E1B34B372}">
      <dgm:prSet/>
      <dgm:spPr/>
      <dgm:t>
        <a:bodyPr/>
        <a:lstStyle/>
        <a:p>
          <a:endParaRPr lang="en-US"/>
        </a:p>
      </dgm:t>
    </dgm:pt>
    <dgm:pt modelId="{025146F6-41AB-4CB7-85F4-B1CB1F72FAE6}" type="sibTrans" cxnId="{BDE5C4E5-A95D-4648-A9DC-607E1B34B372}">
      <dgm:prSet/>
      <dgm:spPr/>
      <dgm:t>
        <a:bodyPr/>
        <a:lstStyle/>
        <a:p>
          <a:endParaRPr lang="en-US"/>
        </a:p>
      </dgm:t>
    </dgm:pt>
    <dgm:pt modelId="{C625A256-600E-4382-8ABA-28D2FB4187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Increase bobblehead variety and giveaway opportunities</a:t>
          </a:r>
        </a:p>
      </dgm:t>
    </dgm:pt>
    <dgm:pt modelId="{6610DB40-658C-493A-AE31-F95F0E13D121}" type="parTrans" cxnId="{8BE6A945-36C8-453E-897C-D50BB147815A}">
      <dgm:prSet/>
      <dgm:spPr/>
      <dgm:t>
        <a:bodyPr/>
        <a:lstStyle/>
        <a:p>
          <a:endParaRPr lang="en-US"/>
        </a:p>
      </dgm:t>
    </dgm:pt>
    <dgm:pt modelId="{532BD967-EE9B-41E0-8120-1478141FB903}" type="sibTrans" cxnId="{8BE6A945-36C8-453E-897C-D50BB147815A}">
      <dgm:prSet/>
      <dgm:spPr/>
      <dgm:t>
        <a:bodyPr/>
        <a:lstStyle/>
        <a:p>
          <a:endParaRPr lang="en-US"/>
        </a:p>
      </dgm:t>
    </dgm:pt>
    <dgm:pt modelId="{C146427F-4B05-4DA6-958E-0B3B97F5B6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Child-specific giveaways observe higher attendance</a:t>
          </a:r>
        </a:p>
      </dgm:t>
    </dgm:pt>
    <dgm:pt modelId="{9089349B-90BF-4B21-9948-3AA55BBFF2F4}" type="parTrans" cxnId="{A2C42A74-0DCB-447E-8E50-7A90F0EBD8B1}">
      <dgm:prSet/>
      <dgm:spPr/>
      <dgm:t>
        <a:bodyPr/>
        <a:lstStyle/>
        <a:p>
          <a:endParaRPr lang="en-US"/>
        </a:p>
      </dgm:t>
    </dgm:pt>
    <dgm:pt modelId="{AA1A9E96-BDF0-4682-A783-5742D12B2439}" type="sibTrans" cxnId="{A2C42A74-0DCB-447E-8E50-7A90F0EBD8B1}">
      <dgm:prSet/>
      <dgm:spPr/>
      <dgm:t>
        <a:bodyPr/>
        <a:lstStyle/>
        <a:p>
          <a:endParaRPr lang="en-US"/>
        </a:p>
      </dgm:t>
    </dgm:pt>
    <dgm:pt modelId="{0CCE0610-0639-294B-9760-A4A55A5C65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Explore and offer more family-oriented promotions </a:t>
          </a:r>
        </a:p>
      </dgm:t>
    </dgm:pt>
    <dgm:pt modelId="{10D34AE7-52E9-9C48-857F-6F793206424B}" type="parTrans" cxnId="{1F3E9143-02CA-FF45-9F63-56CA0379806B}">
      <dgm:prSet/>
      <dgm:spPr/>
      <dgm:t>
        <a:bodyPr/>
        <a:lstStyle/>
        <a:p>
          <a:endParaRPr lang="en-US"/>
        </a:p>
      </dgm:t>
    </dgm:pt>
    <dgm:pt modelId="{697D18A6-3599-D74E-B37D-E4CCBEBE0F53}" type="sibTrans" cxnId="{1F3E9143-02CA-FF45-9F63-56CA0379806B}">
      <dgm:prSet/>
      <dgm:spPr/>
      <dgm:t>
        <a:bodyPr/>
        <a:lstStyle/>
        <a:p>
          <a:pPr rtl="0"/>
          <a:endParaRPr lang="en-US"/>
        </a:p>
      </dgm:t>
    </dgm:pt>
    <dgm:pt modelId="{D2ABDFBF-4947-4DB0-9E79-712FC667D862}" type="pres">
      <dgm:prSet presAssocID="{F0EC4FA7-0A1A-433B-B8C5-A5EE7A8B5B9B}" presName="root" presStyleCnt="0">
        <dgm:presLayoutVars>
          <dgm:dir/>
          <dgm:resizeHandles val="exact"/>
        </dgm:presLayoutVars>
      </dgm:prSet>
      <dgm:spPr/>
    </dgm:pt>
    <dgm:pt modelId="{71A50D2C-4848-4BF6-A0F1-6244AE17A9FB}" type="pres">
      <dgm:prSet presAssocID="{661A075F-5856-4860-8464-073874D42CA4}" presName="compNode" presStyleCnt="0"/>
      <dgm:spPr/>
    </dgm:pt>
    <dgm:pt modelId="{6C3CC0B2-B5F6-4628-93FA-B86889E4109F}" type="pres">
      <dgm:prSet presAssocID="{661A075F-5856-4860-8464-073874D42CA4}" presName="bgRect" presStyleLbl="bgShp" presStyleIdx="0" presStyleCnt="3"/>
      <dgm:spPr/>
    </dgm:pt>
    <dgm:pt modelId="{51015373-8F44-445C-8031-73F0D9334296}" type="pres">
      <dgm:prSet presAssocID="{661A075F-5856-4860-8464-073874D42CA4}" presName="iconRect" presStyleLbl="node1" presStyleIdx="0" presStyleCnt="3" custScaleX="138503" custScaleY="13734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chemeClr val="tx1"/>
          </a:solidFill>
        </a:ln>
      </dgm:spPr>
      <dgm:extLst>
        <a:ext uri="{E40237B7-FDA0-4F09-8148-C483321AD2D9}">
          <dgm14:cNvPr xmlns:dgm14="http://schemas.microsoft.com/office/drawing/2010/diagram" id="0" name="" descr="Dim (Medium Sun) with solid fill"/>
        </a:ext>
      </dgm:extLst>
    </dgm:pt>
    <dgm:pt modelId="{A8DD3DC9-D217-4A67-AC1D-ED067055D081}" type="pres">
      <dgm:prSet presAssocID="{661A075F-5856-4860-8464-073874D42CA4}" presName="spaceRect" presStyleCnt="0"/>
      <dgm:spPr/>
    </dgm:pt>
    <dgm:pt modelId="{10755E8E-40BE-446C-83B9-36DC3A2D20A5}" type="pres">
      <dgm:prSet presAssocID="{661A075F-5856-4860-8464-073874D42CA4}" presName="parTx" presStyleLbl="revTx" presStyleIdx="0" presStyleCnt="6">
        <dgm:presLayoutVars>
          <dgm:chMax val="0"/>
          <dgm:chPref val="0"/>
        </dgm:presLayoutVars>
      </dgm:prSet>
      <dgm:spPr/>
    </dgm:pt>
    <dgm:pt modelId="{7B2196B6-D1F9-46BF-96C2-641D80E1EE5B}" type="pres">
      <dgm:prSet presAssocID="{661A075F-5856-4860-8464-073874D42CA4}" presName="desTx" presStyleLbl="revTx" presStyleIdx="1" presStyleCnt="6">
        <dgm:presLayoutVars/>
      </dgm:prSet>
      <dgm:spPr/>
    </dgm:pt>
    <dgm:pt modelId="{9F3C5EF1-B926-4F56-9D45-64643B6E8DBB}" type="pres">
      <dgm:prSet presAssocID="{C5EFD2FF-9C2D-471E-8A8E-641413FBE659}" presName="sibTrans" presStyleCnt="0"/>
      <dgm:spPr/>
    </dgm:pt>
    <dgm:pt modelId="{2CEDC552-ADAB-495D-99D4-7F79010CB304}" type="pres">
      <dgm:prSet presAssocID="{B2AE7D71-AE3F-450A-8D3A-0B543DB2F261}" presName="compNode" presStyleCnt="0"/>
      <dgm:spPr/>
    </dgm:pt>
    <dgm:pt modelId="{12C16354-C179-4A13-BEA3-D39EB5210970}" type="pres">
      <dgm:prSet presAssocID="{B2AE7D71-AE3F-450A-8D3A-0B543DB2F261}" presName="bgRect" presStyleLbl="bgShp" presStyleIdx="1" presStyleCnt="3"/>
      <dgm:spPr/>
    </dgm:pt>
    <dgm:pt modelId="{FD07C85B-8647-4E8F-8163-987F24173ECE}" type="pres">
      <dgm:prSet presAssocID="{B2AE7D71-AE3F-450A-8D3A-0B543DB2F261}" presName="iconRect" presStyleLbl="node1" presStyleIdx="1" presStyleCnt="3" custScaleX="144632" custScaleY="142479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>
          <a:solidFill>
            <a:schemeClr val="tx1"/>
          </a:solidFill>
        </a:ln>
      </dgm:spPr>
      <dgm:extLst>
        <a:ext uri="{E40237B7-FDA0-4F09-8148-C483321AD2D9}">
          <dgm14:cNvPr xmlns:dgm14="http://schemas.microsoft.com/office/drawing/2010/diagram" id="0" name="" descr="Baseball with solid fill"/>
        </a:ext>
      </dgm:extLst>
    </dgm:pt>
    <dgm:pt modelId="{90A5C888-B47F-40B7-B021-D4E43BFB8672}" type="pres">
      <dgm:prSet presAssocID="{B2AE7D71-AE3F-450A-8D3A-0B543DB2F261}" presName="spaceRect" presStyleCnt="0"/>
      <dgm:spPr/>
    </dgm:pt>
    <dgm:pt modelId="{5B0396DA-7EDD-4841-9A20-5307B654B26D}" type="pres">
      <dgm:prSet presAssocID="{B2AE7D71-AE3F-450A-8D3A-0B543DB2F261}" presName="parTx" presStyleLbl="revTx" presStyleIdx="2" presStyleCnt="6">
        <dgm:presLayoutVars>
          <dgm:chMax val="0"/>
          <dgm:chPref val="0"/>
        </dgm:presLayoutVars>
      </dgm:prSet>
      <dgm:spPr/>
    </dgm:pt>
    <dgm:pt modelId="{AD08DCA3-4582-41AD-BCA3-1158CAC93C5A}" type="pres">
      <dgm:prSet presAssocID="{B2AE7D71-AE3F-450A-8D3A-0B543DB2F261}" presName="desTx" presStyleLbl="revTx" presStyleIdx="3" presStyleCnt="6">
        <dgm:presLayoutVars/>
      </dgm:prSet>
      <dgm:spPr/>
    </dgm:pt>
    <dgm:pt modelId="{BC570756-BE26-4AC7-BB0C-5D217BDF2737}" type="pres">
      <dgm:prSet presAssocID="{025146F6-41AB-4CB7-85F4-B1CB1F72FAE6}" presName="sibTrans" presStyleCnt="0"/>
      <dgm:spPr/>
    </dgm:pt>
    <dgm:pt modelId="{D2747B04-38AC-45D4-B197-71A0F586D5DA}" type="pres">
      <dgm:prSet presAssocID="{C146427F-4B05-4DA6-958E-0B3B97F5B6AE}" presName="compNode" presStyleCnt="0"/>
      <dgm:spPr/>
    </dgm:pt>
    <dgm:pt modelId="{56CE1FA7-8524-468B-8763-0C2356D3E378}" type="pres">
      <dgm:prSet presAssocID="{C146427F-4B05-4DA6-958E-0B3B97F5B6AE}" presName="bgRect" presStyleLbl="bgShp" presStyleIdx="2" presStyleCnt="3"/>
      <dgm:spPr/>
    </dgm:pt>
    <dgm:pt modelId="{F9453583-EC9B-4A5B-897A-512177642B64}" type="pres">
      <dgm:prSet presAssocID="{C146427F-4B05-4DA6-958E-0B3B97F5B6AE}" presName="iconRect" presStyleLbl="node1" presStyleIdx="2" presStyleCnt="3" custScaleX="156781" custScaleY="13935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6000" b="-6000"/>
          </a:stretch>
        </a:blipFill>
        <a:ln>
          <a:solidFill>
            <a:schemeClr val="tx1"/>
          </a:solidFill>
        </a:ln>
      </dgm:spPr>
    </dgm:pt>
    <dgm:pt modelId="{BBF84547-0657-463C-90D3-DF5932C5C54F}" type="pres">
      <dgm:prSet presAssocID="{C146427F-4B05-4DA6-958E-0B3B97F5B6AE}" presName="spaceRect" presStyleCnt="0"/>
      <dgm:spPr/>
    </dgm:pt>
    <dgm:pt modelId="{72FE61BB-2AE4-478A-B7AC-87C40E62D1DE}" type="pres">
      <dgm:prSet presAssocID="{C146427F-4B05-4DA6-958E-0B3B97F5B6AE}" presName="parTx" presStyleLbl="revTx" presStyleIdx="4" presStyleCnt="6">
        <dgm:presLayoutVars>
          <dgm:chMax val="0"/>
          <dgm:chPref val="0"/>
        </dgm:presLayoutVars>
      </dgm:prSet>
      <dgm:spPr/>
    </dgm:pt>
    <dgm:pt modelId="{C1B764F7-71C3-0145-98A3-606FF6B72219}" type="pres">
      <dgm:prSet presAssocID="{C146427F-4B05-4DA6-958E-0B3B97F5B6AE}" presName="desTx" presStyleLbl="revTx" presStyleIdx="5" presStyleCnt="6">
        <dgm:presLayoutVars/>
      </dgm:prSet>
      <dgm:spPr/>
    </dgm:pt>
  </dgm:ptLst>
  <dgm:cxnLst>
    <dgm:cxn modelId="{94A4A805-5070-4C77-B62E-8052A338DD1A}" srcId="{661A075F-5856-4860-8464-073874D42CA4}" destId="{14A4F7B6-F106-4DF9-94B4-6F0ADEA42E44}" srcOrd="0" destOrd="0" parTransId="{DEE31127-8916-46A5-A7F2-FCC12B905355}" sibTransId="{A4444D38-9DCC-4294-96BF-4A695C6BC078}"/>
    <dgm:cxn modelId="{8B69D61F-8FA5-4132-AB75-58521CC45BEF}" type="presOf" srcId="{C625A256-600E-4382-8ABA-28D2FB41870C}" destId="{AD08DCA3-4582-41AD-BCA3-1158CAC93C5A}" srcOrd="0" destOrd="0" presId="urn:microsoft.com/office/officeart/2018/2/layout/IconVerticalSolidList"/>
    <dgm:cxn modelId="{1F21AA2E-0144-4CDE-A5CA-3E44339B0828}" type="presOf" srcId="{661A075F-5856-4860-8464-073874D42CA4}" destId="{10755E8E-40BE-446C-83B9-36DC3A2D20A5}" srcOrd="0" destOrd="0" presId="urn:microsoft.com/office/officeart/2018/2/layout/IconVerticalSolidList"/>
    <dgm:cxn modelId="{1F3E9143-02CA-FF45-9F63-56CA0379806B}" srcId="{C146427F-4B05-4DA6-958E-0B3B97F5B6AE}" destId="{0CCE0610-0639-294B-9760-A4A55A5C65DF}" srcOrd="0" destOrd="0" parTransId="{10D34AE7-52E9-9C48-857F-6F793206424B}" sibTransId="{697D18A6-3599-D74E-B37D-E4CCBEBE0F53}"/>
    <dgm:cxn modelId="{8BE6A945-36C8-453E-897C-D50BB147815A}" srcId="{B2AE7D71-AE3F-450A-8D3A-0B543DB2F261}" destId="{C625A256-600E-4382-8ABA-28D2FB41870C}" srcOrd="0" destOrd="0" parTransId="{6610DB40-658C-493A-AE31-F95F0E13D121}" sibTransId="{532BD967-EE9B-41E0-8120-1478141FB903}"/>
    <dgm:cxn modelId="{A2C42A74-0DCB-447E-8E50-7A90F0EBD8B1}" srcId="{F0EC4FA7-0A1A-433B-B8C5-A5EE7A8B5B9B}" destId="{C146427F-4B05-4DA6-958E-0B3B97F5B6AE}" srcOrd="2" destOrd="0" parTransId="{9089349B-90BF-4B21-9948-3AA55BBFF2F4}" sibTransId="{AA1A9E96-BDF0-4682-A783-5742D12B2439}"/>
    <dgm:cxn modelId="{9E422E80-C7E7-4361-A2ED-CB14F65DDA67}" type="presOf" srcId="{C146427F-4B05-4DA6-958E-0B3B97F5B6AE}" destId="{72FE61BB-2AE4-478A-B7AC-87C40E62D1DE}" srcOrd="0" destOrd="0" presId="urn:microsoft.com/office/officeart/2018/2/layout/IconVerticalSolidList"/>
    <dgm:cxn modelId="{041D8192-3111-42CF-A955-7403D0F3EA38}" srcId="{F0EC4FA7-0A1A-433B-B8C5-A5EE7A8B5B9B}" destId="{661A075F-5856-4860-8464-073874D42CA4}" srcOrd="0" destOrd="0" parTransId="{38473DC0-1314-4A92-A13C-5C4DB5B94494}" sibTransId="{C5EFD2FF-9C2D-471E-8A8E-641413FBE659}"/>
    <dgm:cxn modelId="{72B9F4AD-2486-5842-99CB-BC1AC65DA12E}" type="presOf" srcId="{0CCE0610-0639-294B-9760-A4A55A5C65DF}" destId="{C1B764F7-71C3-0145-98A3-606FF6B72219}" srcOrd="0" destOrd="0" presId="urn:microsoft.com/office/officeart/2018/2/layout/IconVerticalSolidList"/>
    <dgm:cxn modelId="{054C40B5-379E-4965-A974-18D4ABEE85A4}" type="presOf" srcId="{F0EC4FA7-0A1A-433B-B8C5-A5EE7A8B5B9B}" destId="{D2ABDFBF-4947-4DB0-9E79-712FC667D862}" srcOrd="0" destOrd="0" presId="urn:microsoft.com/office/officeart/2018/2/layout/IconVerticalSolidList"/>
    <dgm:cxn modelId="{528B3FD6-35AF-4495-90E0-9D7220B853BE}" type="presOf" srcId="{B2AE7D71-AE3F-450A-8D3A-0B543DB2F261}" destId="{5B0396DA-7EDD-4841-9A20-5307B654B26D}" srcOrd="0" destOrd="0" presId="urn:microsoft.com/office/officeart/2018/2/layout/IconVerticalSolidList"/>
    <dgm:cxn modelId="{BDE5C4E5-A95D-4648-A9DC-607E1B34B372}" srcId="{F0EC4FA7-0A1A-433B-B8C5-A5EE7A8B5B9B}" destId="{B2AE7D71-AE3F-450A-8D3A-0B543DB2F261}" srcOrd="1" destOrd="0" parTransId="{B3CC2427-3AE1-4BCB-991C-CEA6EB9FFA45}" sibTransId="{025146F6-41AB-4CB7-85F4-B1CB1F72FAE6}"/>
    <dgm:cxn modelId="{2C313BF2-F3B2-4E58-81F0-319B2EE39A53}" type="presOf" srcId="{14A4F7B6-F106-4DF9-94B4-6F0ADEA42E44}" destId="{7B2196B6-D1F9-46BF-96C2-641D80E1EE5B}" srcOrd="0" destOrd="0" presId="urn:microsoft.com/office/officeart/2018/2/layout/IconVerticalSolidList"/>
    <dgm:cxn modelId="{F1709D3C-2EA5-40DD-ADB8-13F8B75E40B5}" type="presParOf" srcId="{D2ABDFBF-4947-4DB0-9E79-712FC667D862}" destId="{71A50D2C-4848-4BF6-A0F1-6244AE17A9FB}" srcOrd="0" destOrd="0" presId="urn:microsoft.com/office/officeart/2018/2/layout/IconVerticalSolidList"/>
    <dgm:cxn modelId="{EDE664D0-FF02-47BB-AB72-DE54C72726F5}" type="presParOf" srcId="{71A50D2C-4848-4BF6-A0F1-6244AE17A9FB}" destId="{6C3CC0B2-B5F6-4628-93FA-B86889E4109F}" srcOrd="0" destOrd="0" presId="urn:microsoft.com/office/officeart/2018/2/layout/IconVerticalSolidList"/>
    <dgm:cxn modelId="{87DAD246-55D4-4A49-B5BF-D7CC4C16A56C}" type="presParOf" srcId="{71A50D2C-4848-4BF6-A0F1-6244AE17A9FB}" destId="{51015373-8F44-445C-8031-73F0D9334296}" srcOrd="1" destOrd="0" presId="urn:microsoft.com/office/officeart/2018/2/layout/IconVerticalSolidList"/>
    <dgm:cxn modelId="{D45AD505-F482-4DE7-8D08-548582DE7DA5}" type="presParOf" srcId="{71A50D2C-4848-4BF6-A0F1-6244AE17A9FB}" destId="{A8DD3DC9-D217-4A67-AC1D-ED067055D081}" srcOrd="2" destOrd="0" presId="urn:microsoft.com/office/officeart/2018/2/layout/IconVerticalSolidList"/>
    <dgm:cxn modelId="{F24330E8-6A0B-47E9-AB5C-AF9F688B9DAD}" type="presParOf" srcId="{71A50D2C-4848-4BF6-A0F1-6244AE17A9FB}" destId="{10755E8E-40BE-446C-83B9-36DC3A2D20A5}" srcOrd="3" destOrd="0" presId="urn:microsoft.com/office/officeart/2018/2/layout/IconVerticalSolidList"/>
    <dgm:cxn modelId="{C48CBA91-CD2E-40A2-9C1F-5E78B367F89F}" type="presParOf" srcId="{71A50D2C-4848-4BF6-A0F1-6244AE17A9FB}" destId="{7B2196B6-D1F9-46BF-96C2-641D80E1EE5B}" srcOrd="4" destOrd="0" presId="urn:microsoft.com/office/officeart/2018/2/layout/IconVerticalSolidList"/>
    <dgm:cxn modelId="{9F23267C-47CF-4111-BE8E-A3EE25E9F7F0}" type="presParOf" srcId="{D2ABDFBF-4947-4DB0-9E79-712FC667D862}" destId="{9F3C5EF1-B926-4F56-9D45-64643B6E8DBB}" srcOrd="1" destOrd="0" presId="urn:microsoft.com/office/officeart/2018/2/layout/IconVerticalSolidList"/>
    <dgm:cxn modelId="{2528E081-7A5D-4062-88D7-01A28E204E92}" type="presParOf" srcId="{D2ABDFBF-4947-4DB0-9E79-712FC667D862}" destId="{2CEDC552-ADAB-495D-99D4-7F79010CB304}" srcOrd="2" destOrd="0" presId="urn:microsoft.com/office/officeart/2018/2/layout/IconVerticalSolidList"/>
    <dgm:cxn modelId="{CA7E4E0F-3DEB-4092-ADA8-747D4C8054BD}" type="presParOf" srcId="{2CEDC552-ADAB-495D-99D4-7F79010CB304}" destId="{12C16354-C179-4A13-BEA3-D39EB5210970}" srcOrd="0" destOrd="0" presId="urn:microsoft.com/office/officeart/2018/2/layout/IconVerticalSolidList"/>
    <dgm:cxn modelId="{BCF43170-E4F1-427E-B941-177AB851DE95}" type="presParOf" srcId="{2CEDC552-ADAB-495D-99D4-7F79010CB304}" destId="{FD07C85B-8647-4E8F-8163-987F24173ECE}" srcOrd="1" destOrd="0" presId="urn:microsoft.com/office/officeart/2018/2/layout/IconVerticalSolidList"/>
    <dgm:cxn modelId="{B7FD3ED7-164A-4781-ABB7-4C9B3D0E6785}" type="presParOf" srcId="{2CEDC552-ADAB-495D-99D4-7F79010CB304}" destId="{90A5C888-B47F-40B7-B021-D4E43BFB8672}" srcOrd="2" destOrd="0" presId="urn:microsoft.com/office/officeart/2018/2/layout/IconVerticalSolidList"/>
    <dgm:cxn modelId="{57A1A87E-0A51-43D2-BBA1-7F4538925AEC}" type="presParOf" srcId="{2CEDC552-ADAB-495D-99D4-7F79010CB304}" destId="{5B0396DA-7EDD-4841-9A20-5307B654B26D}" srcOrd="3" destOrd="0" presId="urn:microsoft.com/office/officeart/2018/2/layout/IconVerticalSolidList"/>
    <dgm:cxn modelId="{CF0643E7-55CA-4B45-830D-444268D54C93}" type="presParOf" srcId="{2CEDC552-ADAB-495D-99D4-7F79010CB304}" destId="{AD08DCA3-4582-41AD-BCA3-1158CAC93C5A}" srcOrd="4" destOrd="0" presId="urn:microsoft.com/office/officeart/2018/2/layout/IconVerticalSolidList"/>
    <dgm:cxn modelId="{98D85655-6618-4546-B7E4-EDCAE3D83DC5}" type="presParOf" srcId="{D2ABDFBF-4947-4DB0-9E79-712FC667D862}" destId="{BC570756-BE26-4AC7-BB0C-5D217BDF2737}" srcOrd="3" destOrd="0" presId="urn:microsoft.com/office/officeart/2018/2/layout/IconVerticalSolidList"/>
    <dgm:cxn modelId="{9E67E516-8D24-445C-9DF7-8C33C9DAE373}" type="presParOf" srcId="{D2ABDFBF-4947-4DB0-9E79-712FC667D862}" destId="{D2747B04-38AC-45D4-B197-71A0F586D5DA}" srcOrd="4" destOrd="0" presId="urn:microsoft.com/office/officeart/2018/2/layout/IconVerticalSolidList"/>
    <dgm:cxn modelId="{A708A94C-ABE8-4380-9381-40B17672C34A}" type="presParOf" srcId="{D2747B04-38AC-45D4-B197-71A0F586D5DA}" destId="{56CE1FA7-8524-468B-8763-0C2356D3E378}" srcOrd="0" destOrd="0" presId="urn:microsoft.com/office/officeart/2018/2/layout/IconVerticalSolidList"/>
    <dgm:cxn modelId="{C5CEE16D-E9E7-4EBE-85DE-47F3516E374D}" type="presParOf" srcId="{D2747B04-38AC-45D4-B197-71A0F586D5DA}" destId="{F9453583-EC9B-4A5B-897A-512177642B64}" srcOrd="1" destOrd="0" presId="urn:microsoft.com/office/officeart/2018/2/layout/IconVerticalSolidList"/>
    <dgm:cxn modelId="{4DA5A202-E3FC-4802-A4E5-62BC319F6D15}" type="presParOf" srcId="{D2747B04-38AC-45D4-B197-71A0F586D5DA}" destId="{BBF84547-0657-463C-90D3-DF5932C5C54F}" srcOrd="2" destOrd="0" presId="urn:microsoft.com/office/officeart/2018/2/layout/IconVerticalSolidList"/>
    <dgm:cxn modelId="{6DB82717-0B25-4654-8C01-0ED38688751D}" type="presParOf" srcId="{D2747B04-38AC-45D4-B197-71A0F586D5DA}" destId="{72FE61BB-2AE4-478A-B7AC-87C40E62D1DE}" srcOrd="3" destOrd="0" presId="urn:microsoft.com/office/officeart/2018/2/layout/IconVerticalSolidList"/>
    <dgm:cxn modelId="{2EDC03E8-F98A-EF41-B235-A3475B2B379A}" type="presParOf" srcId="{D2747B04-38AC-45D4-B197-71A0F586D5DA}" destId="{C1B764F7-71C3-0145-98A3-606FF6B7221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99D14F2-224C-45F3-98FC-E9682CCCA90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895869C-3BC2-40FA-B9FD-CFA8BBE01826}">
      <dgm:prSet phldrT="[Text]"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dirty="0">
              <a:latin typeface="Verdana"/>
              <a:ea typeface="Verdana"/>
            </a:rPr>
            <a:t>April, May, September</a:t>
          </a:r>
          <a:endParaRPr lang="en-US" sz="2500" dirty="0"/>
        </a:p>
      </dgm:t>
    </dgm:pt>
    <dgm:pt modelId="{A5442568-9273-40A2-A7E7-17E118FC6957}" type="parTrans" cxnId="{46ED7C9A-0561-4E7F-A5D6-F2F2EBCFFCB6}">
      <dgm:prSet/>
      <dgm:spPr/>
      <dgm:t>
        <a:bodyPr/>
        <a:lstStyle/>
        <a:p>
          <a:endParaRPr lang="en-US"/>
        </a:p>
      </dgm:t>
    </dgm:pt>
    <dgm:pt modelId="{01B7AA12-2C7F-474A-8590-254FBE2ECF76}" type="sibTrans" cxnId="{46ED7C9A-0561-4E7F-A5D6-F2F2EBCFFCB6}">
      <dgm:prSet/>
      <dgm:spPr/>
      <dgm:t>
        <a:bodyPr/>
        <a:lstStyle/>
        <a:p>
          <a:endParaRPr lang="en-US"/>
        </a:p>
      </dgm:t>
    </dgm:pt>
    <dgm:pt modelId="{9D347A99-8F4D-2A4E-A2C4-982326A3870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latin typeface="Verdana"/>
              <a:ea typeface="Verdana"/>
            </a:rPr>
            <a:t>Revise giveaway schedule</a:t>
          </a:r>
        </a:p>
      </dgm:t>
    </dgm:pt>
    <dgm:pt modelId="{93DCCFF2-E9AC-8E4F-9248-783A23308C83}" type="parTrans" cxnId="{318C0AD2-6B87-4B46-B2E3-A5FE56AF722B}">
      <dgm:prSet/>
      <dgm:spPr/>
      <dgm:t>
        <a:bodyPr/>
        <a:lstStyle/>
        <a:p>
          <a:endParaRPr lang="en-US"/>
        </a:p>
      </dgm:t>
    </dgm:pt>
    <dgm:pt modelId="{0C32FC06-0C2B-9F42-A1B2-A9A6A00FFBB0}" type="sibTrans" cxnId="{318C0AD2-6B87-4B46-B2E3-A5FE56AF722B}">
      <dgm:prSet/>
      <dgm:spPr/>
      <dgm:t>
        <a:bodyPr/>
        <a:lstStyle/>
        <a:p>
          <a:endParaRPr lang="en-US"/>
        </a:p>
      </dgm:t>
    </dgm:pt>
    <dgm:pt modelId="{7F0ADEB7-F562-CA4F-80B1-C72D0E2F71C0}">
      <dgm:prSet phldrT="[Text]"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latin typeface="Verdana"/>
              <a:ea typeface="Verdana"/>
            </a:rPr>
            <a:t>Season Opener/Closer </a:t>
          </a:r>
          <a:endParaRPr lang="en-US" dirty="0"/>
        </a:p>
      </dgm:t>
    </dgm:pt>
    <dgm:pt modelId="{1567B89E-CD01-0B4C-97BC-42EAD4E67027}" type="parTrans" cxnId="{0F6E54FA-CDE3-4140-AAAB-71D29F731CC9}">
      <dgm:prSet/>
      <dgm:spPr/>
      <dgm:t>
        <a:bodyPr/>
        <a:lstStyle/>
        <a:p>
          <a:endParaRPr lang="en-US"/>
        </a:p>
      </dgm:t>
    </dgm:pt>
    <dgm:pt modelId="{6ABB3BA2-4FBA-664F-B51F-FCF24A6E2BC3}" type="sibTrans" cxnId="{0F6E54FA-CDE3-4140-AAAB-71D29F731CC9}">
      <dgm:prSet/>
      <dgm:spPr/>
      <dgm:t>
        <a:bodyPr/>
        <a:lstStyle/>
        <a:p>
          <a:endParaRPr lang="en-US"/>
        </a:p>
      </dgm:t>
    </dgm:pt>
    <dgm:pt modelId="{C458FAF6-615F-DF41-A6BB-564AC699628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latin typeface="Verdana"/>
              <a:ea typeface="Verdana"/>
            </a:rPr>
            <a:t>Monthly Ticket Bundles</a:t>
          </a:r>
        </a:p>
      </dgm:t>
    </dgm:pt>
    <dgm:pt modelId="{74D5DE6B-6F89-5142-A740-845F77E5ED12}" type="parTrans" cxnId="{443C15F2-F007-624B-A33C-94350B14C6BC}">
      <dgm:prSet/>
      <dgm:spPr/>
      <dgm:t>
        <a:bodyPr/>
        <a:lstStyle/>
        <a:p>
          <a:endParaRPr lang="en-US"/>
        </a:p>
      </dgm:t>
    </dgm:pt>
    <dgm:pt modelId="{14C7548C-9852-7247-8510-429BE9397A5C}" type="sibTrans" cxnId="{443C15F2-F007-624B-A33C-94350B14C6BC}">
      <dgm:prSet/>
      <dgm:spPr/>
      <dgm:t>
        <a:bodyPr/>
        <a:lstStyle/>
        <a:p>
          <a:endParaRPr lang="en-US"/>
        </a:p>
      </dgm:t>
    </dgm:pt>
    <dgm:pt modelId="{BC3F68BF-5122-49E1-BFF9-BBB6FC100A3F}" type="pres">
      <dgm:prSet presAssocID="{799D14F2-224C-45F3-98FC-E9682CCCA901}" presName="root" presStyleCnt="0">
        <dgm:presLayoutVars>
          <dgm:dir/>
          <dgm:resizeHandles val="exact"/>
        </dgm:presLayoutVars>
      </dgm:prSet>
      <dgm:spPr/>
    </dgm:pt>
    <dgm:pt modelId="{1116AD8D-D137-4241-8C95-AC0F64DFC430}" type="pres">
      <dgm:prSet presAssocID="{5895869C-3BC2-40FA-B9FD-CFA8BBE01826}" presName="compNode" presStyleCnt="0"/>
      <dgm:spPr/>
    </dgm:pt>
    <dgm:pt modelId="{7484B910-2701-40CE-8EB0-9E45DCAEE449}" type="pres">
      <dgm:prSet presAssocID="{5895869C-3BC2-40FA-B9FD-CFA8BBE01826}" presName="bgRect" presStyleLbl="bgShp" presStyleIdx="0" presStyleCnt="1"/>
      <dgm:spPr/>
    </dgm:pt>
    <dgm:pt modelId="{BC41AAF6-5520-43DD-826B-7B405206C761}" type="pres">
      <dgm:prSet presAssocID="{5895869C-3BC2-40FA-B9FD-CFA8BBE01826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ip calendar with solid fill"/>
        </a:ext>
      </dgm:extLst>
    </dgm:pt>
    <dgm:pt modelId="{6B831DC4-809F-4DBB-B984-75F857EADDDB}" type="pres">
      <dgm:prSet presAssocID="{5895869C-3BC2-40FA-B9FD-CFA8BBE01826}" presName="spaceRect" presStyleCnt="0"/>
      <dgm:spPr/>
    </dgm:pt>
    <dgm:pt modelId="{C55113A5-AE14-4300-B81A-C2E8DD2B3564}" type="pres">
      <dgm:prSet presAssocID="{5895869C-3BC2-40FA-B9FD-CFA8BBE01826}" presName="parTx" presStyleLbl="revTx" presStyleIdx="0" presStyleCnt="2">
        <dgm:presLayoutVars>
          <dgm:chMax val="0"/>
          <dgm:chPref val="0"/>
        </dgm:presLayoutVars>
      </dgm:prSet>
      <dgm:spPr/>
    </dgm:pt>
    <dgm:pt modelId="{1E5D5CE2-13E9-5C47-9972-7F50457FA074}" type="pres">
      <dgm:prSet presAssocID="{5895869C-3BC2-40FA-B9FD-CFA8BBE01826}" presName="desTx" presStyleLbl="revTx" presStyleIdx="1" presStyleCnt="2">
        <dgm:presLayoutVars/>
      </dgm:prSet>
      <dgm:spPr/>
    </dgm:pt>
  </dgm:ptLst>
  <dgm:cxnLst>
    <dgm:cxn modelId="{762ACD15-2E5F-E244-BE92-1ED35F5A0B9C}" type="presOf" srcId="{C458FAF6-615F-DF41-A6BB-564AC6996286}" destId="{1E5D5CE2-13E9-5C47-9972-7F50457FA074}" srcOrd="0" destOrd="2" presId="urn:microsoft.com/office/officeart/2018/2/layout/IconVerticalSolidList"/>
    <dgm:cxn modelId="{5067E22B-006B-1C49-9223-84044D25D3EA}" type="presOf" srcId="{7F0ADEB7-F562-CA4F-80B1-C72D0E2F71C0}" destId="{1E5D5CE2-13E9-5C47-9972-7F50457FA074}" srcOrd="0" destOrd="0" presId="urn:microsoft.com/office/officeart/2018/2/layout/IconVerticalSolidList"/>
    <dgm:cxn modelId="{E3F17836-84F6-9D48-B81B-A29219969DCA}" type="presOf" srcId="{5895869C-3BC2-40FA-B9FD-CFA8BBE01826}" destId="{C55113A5-AE14-4300-B81A-C2E8DD2B3564}" srcOrd="0" destOrd="0" presId="urn:microsoft.com/office/officeart/2018/2/layout/IconVerticalSolidList"/>
    <dgm:cxn modelId="{B4103C5F-9A85-A04A-B9BE-FF8378D93B9F}" type="presOf" srcId="{9D347A99-8F4D-2A4E-A2C4-982326A3870A}" destId="{1E5D5CE2-13E9-5C47-9972-7F50457FA074}" srcOrd="0" destOrd="1" presId="urn:microsoft.com/office/officeart/2018/2/layout/IconVerticalSolidList"/>
    <dgm:cxn modelId="{068DFB66-9C8E-6A4E-ABE4-36A3F029B328}" type="presOf" srcId="{799D14F2-224C-45F3-98FC-E9682CCCA901}" destId="{BC3F68BF-5122-49E1-BFF9-BBB6FC100A3F}" srcOrd="0" destOrd="0" presId="urn:microsoft.com/office/officeart/2018/2/layout/IconVerticalSolidList"/>
    <dgm:cxn modelId="{46ED7C9A-0561-4E7F-A5D6-F2F2EBCFFCB6}" srcId="{799D14F2-224C-45F3-98FC-E9682CCCA901}" destId="{5895869C-3BC2-40FA-B9FD-CFA8BBE01826}" srcOrd="0" destOrd="0" parTransId="{A5442568-9273-40A2-A7E7-17E118FC6957}" sibTransId="{01B7AA12-2C7F-474A-8590-254FBE2ECF76}"/>
    <dgm:cxn modelId="{318C0AD2-6B87-4B46-B2E3-A5FE56AF722B}" srcId="{5895869C-3BC2-40FA-B9FD-CFA8BBE01826}" destId="{9D347A99-8F4D-2A4E-A2C4-982326A3870A}" srcOrd="1" destOrd="0" parTransId="{93DCCFF2-E9AC-8E4F-9248-783A23308C83}" sibTransId="{0C32FC06-0C2B-9F42-A1B2-A9A6A00FFBB0}"/>
    <dgm:cxn modelId="{443C15F2-F007-624B-A33C-94350B14C6BC}" srcId="{5895869C-3BC2-40FA-B9FD-CFA8BBE01826}" destId="{C458FAF6-615F-DF41-A6BB-564AC6996286}" srcOrd="2" destOrd="0" parTransId="{74D5DE6B-6F89-5142-A740-845F77E5ED12}" sibTransId="{14C7548C-9852-7247-8510-429BE9397A5C}"/>
    <dgm:cxn modelId="{0F6E54FA-CDE3-4140-AAAB-71D29F731CC9}" srcId="{5895869C-3BC2-40FA-B9FD-CFA8BBE01826}" destId="{7F0ADEB7-F562-CA4F-80B1-C72D0E2F71C0}" srcOrd="0" destOrd="0" parTransId="{1567B89E-CD01-0B4C-97BC-42EAD4E67027}" sibTransId="{6ABB3BA2-4FBA-664F-B51F-FCF24A6E2BC3}"/>
    <dgm:cxn modelId="{BF5A53C6-420A-D045-93AA-AA33F654DE8E}" type="presParOf" srcId="{BC3F68BF-5122-49E1-BFF9-BBB6FC100A3F}" destId="{1116AD8D-D137-4241-8C95-AC0F64DFC430}" srcOrd="0" destOrd="0" presId="urn:microsoft.com/office/officeart/2018/2/layout/IconVerticalSolidList"/>
    <dgm:cxn modelId="{F6802E25-9ED3-174C-A580-F14485737AB2}" type="presParOf" srcId="{1116AD8D-D137-4241-8C95-AC0F64DFC430}" destId="{7484B910-2701-40CE-8EB0-9E45DCAEE449}" srcOrd="0" destOrd="0" presId="urn:microsoft.com/office/officeart/2018/2/layout/IconVerticalSolidList"/>
    <dgm:cxn modelId="{F4D23D82-6C3A-964C-8ECB-63B37EC64F75}" type="presParOf" srcId="{1116AD8D-D137-4241-8C95-AC0F64DFC430}" destId="{BC41AAF6-5520-43DD-826B-7B405206C761}" srcOrd="1" destOrd="0" presId="urn:microsoft.com/office/officeart/2018/2/layout/IconVerticalSolidList"/>
    <dgm:cxn modelId="{FA7FC992-E8E9-B84A-BF20-DF06D8934777}" type="presParOf" srcId="{1116AD8D-D137-4241-8C95-AC0F64DFC430}" destId="{6B831DC4-809F-4DBB-B984-75F857EADDDB}" srcOrd="2" destOrd="0" presId="urn:microsoft.com/office/officeart/2018/2/layout/IconVerticalSolidList"/>
    <dgm:cxn modelId="{0FF98A2B-3401-C247-B304-76E60F0C363E}" type="presParOf" srcId="{1116AD8D-D137-4241-8C95-AC0F64DFC430}" destId="{C55113A5-AE14-4300-B81A-C2E8DD2B3564}" srcOrd="3" destOrd="0" presId="urn:microsoft.com/office/officeart/2018/2/layout/IconVerticalSolidList"/>
    <dgm:cxn modelId="{48F2ACD3-24CA-6D4D-AB77-43CCE63DD1F4}" type="presParOf" srcId="{1116AD8D-D137-4241-8C95-AC0F64DFC430}" destId="{1E5D5CE2-13E9-5C47-9972-7F50457FA07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99D14F2-224C-45F3-98FC-E9682CCCA90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895869C-3BC2-40FA-B9FD-CFA8BBE01826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Verdana"/>
              <a:ea typeface="Verdana"/>
            </a:rPr>
            <a:t>April, May, September</a:t>
          </a:r>
          <a:endParaRPr lang="en-US" dirty="0"/>
        </a:p>
      </dgm:t>
    </dgm:pt>
    <dgm:pt modelId="{A5442568-9273-40A2-A7E7-17E118FC6957}" type="parTrans" cxnId="{46ED7C9A-0561-4E7F-A5D6-F2F2EBCFFCB6}">
      <dgm:prSet/>
      <dgm:spPr/>
      <dgm:t>
        <a:bodyPr/>
        <a:lstStyle/>
        <a:p>
          <a:endParaRPr lang="en-US"/>
        </a:p>
      </dgm:t>
    </dgm:pt>
    <dgm:pt modelId="{01B7AA12-2C7F-474A-8590-254FBE2ECF76}" type="sibTrans" cxnId="{46ED7C9A-0561-4E7F-A5D6-F2F2EBCFFCB6}">
      <dgm:prSet/>
      <dgm:spPr/>
      <dgm:t>
        <a:bodyPr/>
        <a:lstStyle/>
        <a:p>
          <a:endParaRPr lang="en-US"/>
        </a:p>
      </dgm:t>
    </dgm:pt>
    <dgm:pt modelId="{7468BF23-46DE-43D4-865B-C72A7856C7FE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latin typeface="Verdana"/>
              <a:ea typeface="Verdana"/>
            </a:rPr>
            <a:t>Season Opener/Closer </a:t>
          </a:r>
        </a:p>
      </dgm:t>
    </dgm:pt>
    <dgm:pt modelId="{97AA90B3-AADC-4013-9E43-C7D8DC0C1A3E}" type="parTrans" cxnId="{5306D7F7-62CA-4DC7-9546-A596D66BFF31}">
      <dgm:prSet/>
      <dgm:spPr/>
      <dgm:t>
        <a:bodyPr/>
        <a:lstStyle/>
        <a:p>
          <a:endParaRPr lang="en-US"/>
        </a:p>
      </dgm:t>
    </dgm:pt>
    <dgm:pt modelId="{44A78973-4307-4895-8406-85B989BE27C3}" type="sibTrans" cxnId="{5306D7F7-62CA-4DC7-9546-A596D66BFF31}">
      <dgm:prSet/>
      <dgm:spPr/>
      <dgm:t>
        <a:bodyPr/>
        <a:lstStyle/>
        <a:p>
          <a:endParaRPr lang="en-US"/>
        </a:p>
      </dgm:t>
    </dgm:pt>
    <dgm:pt modelId="{121A6547-6FB1-4D8C-B73D-6A054495628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Verdana"/>
              <a:ea typeface="Verdana"/>
            </a:rPr>
            <a:t>Expand concession deals</a:t>
          </a:r>
        </a:p>
        <a:p>
          <a:pPr>
            <a:lnSpc>
              <a:spcPct val="100000"/>
            </a:lnSpc>
          </a:pPr>
          <a:r>
            <a:rPr lang="en-US" b="1" dirty="0">
              <a:latin typeface="Verdana"/>
              <a:ea typeface="Verdana"/>
            </a:rPr>
            <a:t>Local partnerships  </a:t>
          </a:r>
        </a:p>
        <a:p>
          <a:pPr>
            <a:lnSpc>
              <a:spcPct val="100000"/>
            </a:lnSpc>
          </a:pPr>
          <a:r>
            <a:rPr lang="en-US" b="1" dirty="0">
              <a:latin typeface="Verdana"/>
              <a:ea typeface="Verdana"/>
            </a:rPr>
            <a:t>Corporate events</a:t>
          </a:r>
        </a:p>
        <a:p>
          <a:pPr>
            <a:lnSpc>
              <a:spcPct val="100000"/>
            </a:lnSpc>
          </a:pPr>
          <a:r>
            <a:rPr lang="en-US" b="1" dirty="0">
              <a:latin typeface="Verdana"/>
              <a:ea typeface="Verdana"/>
            </a:rPr>
            <a:t>Family oriented 'summer night' promotions/events</a:t>
          </a:r>
        </a:p>
      </dgm:t>
    </dgm:pt>
    <dgm:pt modelId="{C619A3C0-F309-488A-BFB5-929A6BE36893}" type="parTrans" cxnId="{ED80E8D2-21CB-4D41-B451-A96FFF2E0F9E}">
      <dgm:prSet/>
      <dgm:spPr/>
      <dgm:t>
        <a:bodyPr/>
        <a:lstStyle/>
        <a:p>
          <a:endParaRPr lang="en-US"/>
        </a:p>
      </dgm:t>
    </dgm:pt>
    <dgm:pt modelId="{8EB5AE54-E293-492E-B774-E01118797138}" type="sibTrans" cxnId="{ED80E8D2-21CB-4D41-B451-A96FFF2E0F9E}">
      <dgm:prSet/>
      <dgm:spPr/>
      <dgm:t>
        <a:bodyPr/>
        <a:lstStyle/>
        <a:p>
          <a:endParaRPr lang="en-US"/>
        </a:p>
      </dgm:t>
    </dgm:pt>
    <dgm:pt modelId="{C38D015B-597C-49D0-B77D-2751E06000D5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Verdana"/>
              <a:ea typeface="Verdana"/>
            </a:rPr>
            <a:t>Tuesday, Wednesday, Thursday</a:t>
          </a:r>
          <a:endParaRPr lang="en-US" dirty="0"/>
        </a:p>
      </dgm:t>
    </dgm:pt>
    <dgm:pt modelId="{F3F01B01-8833-4F5A-9DF5-D1A1C009C2E7}" type="sibTrans" cxnId="{18886C7B-B65C-4BDA-9DCD-7B8A5801FC4C}">
      <dgm:prSet/>
      <dgm:spPr/>
      <dgm:t>
        <a:bodyPr/>
        <a:lstStyle/>
        <a:p>
          <a:endParaRPr lang="en-US"/>
        </a:p>
      </dgm:t>
    </dgm:pt>
    <dgm:pt modelId="{83BC6266-9E0A-4F0D-844A-D949CE2FC819}" type="parTrans" cxnId="{18886C7B-B65C-4BDA-9DCD-7B8A5801FC4C}">
      <dgm:prSet/>
      <dgm:spPr/>
      <dgm:t>
        <a:bodyPr/>
        <a:lstStyle/>
        <a:p>
          <a:endParaRPr lang="en-US"/>
        </a:p>
      </dgm:t>
    </dgm:pt>
    <dgm:pt modelId="{8EDB4FE9-5624-8647-A688-401596CB8979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latin typeface="Verdana"/>
              <a:ea typeface="Verdana"/>
            </a:rPr>
            <a:t>Revise giveaway schedule</a:t>
          </a:r>
        </a:p>
        <a:p>
          <a:pPr>
            <a:lnSpc>
              <a:spcPct val="100000"/>
            </a:lnSpc>
          </a:pPr>
          <a:r>
            <a:rPr lang="en-US" sz="1400" b="1" dirty="0">
              <a:latin typeface="Verdana"/>
              <a:ea typeface="Verdana"/>
            </a:rPr>
            <a:t>Monthly Ticket Bundles</a:t>
          </a:r>
        </a:p>
      </dgm:t>
    </dgm:pt>
    <dgm:pt modelId="{411F6193-EF3E-0E4E-A30B-FEB98E54DCE1}" type="parTrans" cxnId="{1E703412-C5C8-A94E-8942-B987FC0597F5}">
      <dgm:prSet/>
      <dgm:spPr/>
      <dgm:t>
        <a:bodyPr/>
        <a:lstStyle/>
        <a:p>
          <a:endParaRPr lang="en-US"/>
        </a:p>
      </dgm:t>
    </dgm:pt>
    <dgm:pt modelId="{136A4D50-CBA9-B843-A50A-333F1904C6AB}" type="sibTrans" cxnId="{1E703412-C5C8-A94E-8942-B987FC0597F5}">
      <dgm:prSet/>
      <dgm:spPr/>
      <dgm:t>
        <a:bodyPr/>
        <a:lstStyle/>
        <a:p>
          <a:endParaRPr lang="en-US"/>
        </a:p>
      </dgm:t>
    </dgm:pt>
    <dgm:pt modelId="{BC3F68BF-5122-49E1-BFF9-BBB6FC100A3F}" type="pres">
      <dgm:prSet presAssocID="{799D14F2-224C-45F3-98FC-E9682CCCA901}" presName="root" presStyleCnt="0">
        <dgm:presLayoutVars>
          <dgm:dir/>
          <dgm:resizeHandles val="exact"/>
        </dgm:presLayoutVars>
      </dgm:prSet>
      <dgm:spPr/>
    </dgm:pt>
    <dgm:pt modelId="{1116AD8D-D137-4241-8C95-AC0F64DFC430}" type="pres">
      <dgm:prSet presAssocID="{5895869C-3BC2-40FA-B9FD-CFA8BBE01826}" presName="compNode" presStyleCnt="0"/>
      <dgm:spPr/>
    </dgm:pt>
    <dgm:pt modelId="{7484B910-2701-40CE-8EB0-9E45DCAEE449}" type="pres">
      <dgm:prSet presAssocID="{5895869C-3BC2-40FA-B9FD-CFA8BBE01826}" presName="bgRect" presStyleLbl="bgShp" presStyleIdx="0" presStyleCnt="2"/>
      <dgm:spPr/>
    </dgm:pt>
    <dgm:pt modelId="{BC41AAF6-5520-43DD-826B-7B405206C761}" type="pres">
      <dgm:prSet presAssocID="{5895869C-3BC2-40FA-B9FD-CFA8BBE0182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ip calendar with solid fill"/>
        </a:ext>
      </dgm:extLst>
    </dgm:pt>
    <dgm:pt modelId="{6B831DC4-809F-4DBB-B984-75F857EADDDB}" type="pres">
      <dgm:prSet presAssocID="{5895869C-3BC2-40FA-B9FD-CFA8BBE01826}" presName="spaceRect" presStyleCnt="0"/>
      <dgm:spPr/>
    </dgm:pt>
    <dgm:pt modelId="{C55113A5-AE14-4300-B81A-C2E8DD2B3564}" type="pres">
      <dgm:prSet presAssocID="{5895869C-3BC2-40FA-B9FD-CFA8BBE01826}" presName="parTx" presStyleLbl="revTx" presStyleIdx="0" presStyleCnt="4">
        <dgm:presLayoutVars>
          <dgm:chMax val="0"/>
          <dgm:chPref val="0"/>
        </dgm:presLayoutVars>
      </dgm:prSet>
      <dgm:spPr/>
    </dgm:pt>
    <dgm:pt modelId="{1BF7F57B-2E3E-4BC2-944F-69EEC3821653}" type="pres">
      <dgm:prSet presAssocID="{5895869C-3BC2-40FA-B9FD-CFA8BBE01826}" presName="desTx" presStyleLbl="revTx" presStyleIdx="1" presStyleCnt="4">
        <dgm:presLayoutVars/>
      </dgm:prSet>
      <dgm:spPr/>
    </dgm:pt>
    <dgm:pt modelId="{CD4863AB-4FA1-4484-AE0F-EB86AB6D2711}" type="pres">
      <dgm:prSet presAssocID="{01B7AA12-2C7F-474A-8590-254FBE2ECF76}" presName="sibTrans" presStyleCnt="0"/>
      <dgm:spPr/>
    </dgm:pt>
    <dgm:pt modelId="{EA9E9656-152B-446F-9C6D-B898EFB3E336}" type="pres">
      <dgm:prSet presAssocID="{C38D015B-597C-49D0-B77D-2751E06000D5}" presName="compNode" presStyleCnt="0"/>
      <dgm:spPr/>
    </dgm:pt>
    <dgm:pt modelId="{2BDE4CFB-ABE5-466E-91B2-7F0592DF7514}" type="pres">
      <dgm:prSet presAssocID="{C38D015B-597C-49D0-B77D-2751E06000D5}" presName="bgRect" presStyleLbl="bgShp" presStyleIdx="1" presStyleCnt="2"/>
      <dgm:spPr/>
    </dgm:pt>
    <dgm:pt modelId="{DC4B848E-C394-4B3A-B856-235A414DB5D2}" type="pres">
      <dgm:prSet presAssocID="{C38D015B-597C-49D0-B77D-2751E06000D5}" presName="iconRect" presStyleLbl="node1" presStyleIdx="1" presStyleCnt="2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0D9E170F-1E26-47E6-8477-9204EE338489}" type="pres">
      <dgm:prSet presAssocID="{C38D015B-597C-49D0-B77D-2751E06000D5}" presName="spaceRect" presStyleCnt="0"/>
      <dgm:spPr/>
    </dgm:pt>
    <dgm:pt modelId="{AB005D74-8EB2-49B6-A48A-95C1D3A91778}" type="pres">
      <dgm:prSet presAssocID="{C38D015B-597C-49D0-B77D-2751E06000D5}" presName="parTx" presStyleLbl="revTx" presStyleIdx="2" presStyleCnt="4">
        <dgm:presLayoutVars>
          <dgm:chMax val="0"/>
          <dgm:chPref val="0"/>
        </dgm:presLayoutVars>
      </dgm:prSet>
      <dgm:spPr/>
    </dgm:pt>
    <dgm:pt modelId="{E6B493B0-2BF3-4287-B0F4-7BFCB5993619}" type="pres">
      <dgm:prSet presAssocID="{C38D015B-597C-49D0-B77D-2751E06000D5}" presName="desTx" presStyleLbl="revTx" presStyleIdx="3" presStyleCnt="4">
        <dgm:presLayoutVars/>
      </dgm:prSet>
      <dgm:spPr/>
    </dgm:pt>
  </dgm:ptLst>
  <dgm:cxnLst>
    <dgm:cxn modelId="{1E703412-C5C8-A94E-8942-B987FC0597F5}" srcId="{5895869C-3BC2-40FA-B9FD-CFA8BBE01826}" destId="{8EDB4FE9-5624-8647-A688-401596CB8979}" srcOrd="1" destOrd="0" parTransId="{411F6193-EF3E-0E4E-A30B-FEB98E54DCE1}" sibTransId="{136A4D50-CBA9-B843-A50A-333F1904C6AB}"/>
    <dgm:cxn modelId="{E3F17836-84F6-9D48-B81B-A29219969DCA}" type="presOf" srcId="{5895869C-3BC2-40FA-B9FD-CFA8BBE01826}" destId="{C55113A5-AE14-4300-B81A-C2E8DD2B3564}" srcOrd="0" destOrd="0" presId="urn:microsoft.com/office/officeart/2018/2/layout/IconVerticalSolidList"/>
    <dgm:cxn modelId="{688AC33A-8D0A-334A-B877-0AB47008C633}" type="presOf" srcId="{121A6547-6FB1-4D8C-B73D-6A0544956283}" destId="{E6B493B0-2BF3-4287-B0F4-7BFCB5993619}" srcOrd="0" destOrd="0" presId="urn:microsoft.com/office/officeart/2018/2/layout/IconVerticalSolidList"/>
    <dgm:cxn modelId="{068DFB66-9C8E-6A4E-ABE4-36A3F029B328}" type="presOf" srcId="{799D14F2-224C-45F3-98FC-E9682CCCA901}" destId="{BC3F68BF-5122-49E1-BFF9-BBB6FC100A3F}" srcOrd="0" destOrd="0" presId="urn:microsoft.com/office/officeart/2018/2/layout/IconVerticalSolidList"/>
    <dgm:cxn modelId="{EB408777-8E3C-DD40-AAB7-28416F8E6F4C}" type="presOf" srcId="{8EDB4FE9-5624-8647-A688-401596CB8979}" destId="{1BF7F57B-2E3E-4BC2-944F-69EEC3821653}" srcOrd="0" destOrd="1" presId="urn:microsoft.com/office/officeart/2018/2/layout/IconVerticalSolidList"/>
    <dgm:cxn modelId="{18886C7B-B65C-4BDA-9DCD-7B8A5801FC4C}" srcId="{799D14F2-224C-45F3-98FC-E9682CCCA901}" destId="{C38D015B-597C-49D0-B77D-2751E06000D5}" srcOrd="1" destOrd="0" parTransId="{83BC6266-9E0A-4F0D-844A-D949CE2FC819}" sibTransId="{F3F01B01-8833-4F5A-9DF5-D1A1C009C2E7}"/>
    <dgm:cxn modelId="{46ED7C9A-0561-4E7F-A5D6-F2F2EBCFFCB6}" srcId="{799D14F2-224C-45F3-98FC-E9682CCCA901}" destId="{5895869C-3BC2-40FA-B9FD-CFA8BBE01826}" srcOrd="0" destOrd="0" parTransId="{A5442568-9273-40A2-A7E7-17E118FC6957}" sibTransId="{01B7AA12-2C7F-474A-8590-254FBE2ECF76}"/>
    <dgm:cxn modelId="{ED17F2A8-B509-BD4F-8EE9-F66E5D842CE6}" type="presOf" srcId="{C38D015B-597C-49D0-B77D-2751E06000D5}" destId="{AB005D74-8EB2-49B6-A48A-95C1D3A91778}" srcOrd="0" destOrd="0" presId="urn:microsoft.com/office/officeart/2018/2/layout/IconVerticalSolidList"/>
    <dgm:cxn modelId="{E1E427A9-14CE-E440-960D-9F6236E2DA90}" type="presOf" srcId="{7468BF23-46DE-43D4-865B-C72A7856C7FE}" destId="{1BF7F57B-2E3E-4BC2-944F-69EEC3821653}" srcOrd="0" destOrd="0" presId="urn:microsoft.com/office/officeart/2018/2/layout/IconVerticalSolidList"/>
    <dgm:cxn modelId="{ED80E8D2-21CB-4D41-B451-A96FFF2E0F9E}" srcId="{C38D015B-597C-49D0-B77D-2751E06000D5}" destId="{121A6547-6FB1-4D8C-B73D-6A0544956283}" srcOrd="0" destOrd="0" parTransId="{C619A3C0-F309-488A-BFB5-929A6BE36893}" sibTransId="{8EB5AE54-E293-492E-B774-E01118797138}"/>
    <dgm:cxn modelId="{5306D7F7-62CA-4DC7-9546-A596D66BFF31}" srcId="{5895869C-3BC2-40FA-B9FD-CFA8BBE01826}" destId="{7468BF23-46DE-43D4-865B-C72A7856C7FE}" srcOrd="0" destOrd="0" parTransId="{97AA90B3-AADC-4013-9E43-C7D8DC0C1A3E}" sibTransId="{44A78973-4307-4895-8406-85B989BE27C3}"/>
    <dgm:cxn modelId="{BF5A53C6-420A-D045-93AA-AA33F654DE8E}" type="presParOf" srcId="{BC3F68BF-5122-49E1-BFF9-BBB6FC100A3F}" destId="{1116AD8D-D137-4241-8C95-AC0F64DFC430}" srcOrd="0" destOrd="0" presId="urn:microsoft.com/office/officeart/2018/2/layout/IconVerticalSolidList"/>
    <dgm:cxn modelId="{F6802E25-9ED3-174C-A580-F14485737AB2}" type="presParOf" srcId="{1116AD8D-D137-4241-8C95-AC0F64DFC430}" destId="{7484B910-2701-40CE-8EB0-9E45DCAEE449}" srcOrd="0" destOrd="0" presId="urn:microsoft.com/office/officeart/2018/2/layout/IconVerticalSolidList"/>
    <dgm:cxn modelId="{F4D23D82-6C3A-964C-8ECB-63B37EC64F75}" type="presParOf" srcId="{1116AD8D-D137-4241-8C95-AC0F64DFC430}" destId="{BC41AAF6-5520-43DD-826B-7B405206C761}" srcOrd="1" destOrd="0" presId="urn:microsoft.com/office/officeart/2018/2/layout/IconVerticalSolidList"/>
    <dgm:cxn modelId="{FA7FC992-E8E9-B84A-BF20-DF06D8934777}" type="presParOf" srcId="{1116AD8D-D137-4241-8C95-AC0F64DFC430}" destId="{6B831DC4-809F-4DBB-B984-75F857EADDDB}" srcOrd="2" destOrd="0" presId="urn:microsoft.com/office/officeart/2018/2/layout/IconVerticalSolidList"/>
    <dgm:cxn modelId="{0FF98A2B-3401-C247-B304-76E60F0C363E}" type="presParOf" srcId="{1116AD8D-D137-4241-8C95-AC0F64DFC430}" destId="{C55113A5-AE14-4300-B81A-C2E8DD2B3564}" srcOrd="3" destOrd="0" presId="urn:microsoft.com/office/officeart/2018/2/layout/IconVerticalSolidList"/>
    <dgm:cxn modelId="{BB539354-9FC2-E042-BCF1-F0D1F9913B21}" type="presParOf" srcId="{1116AD8D-D137-4241-8C95-AC0F64DFC430}" destId="{1BF7F57B-2E3E-4BC2-944F-69EEC3821653}" srcOrd="4" destOrd="0" presId="urn:microsoft.com/office/officeart/2018/2/layout/IconVerticalSolidList"/>
    <dgm:cxn modelId="{A8AF6E1A-DCD8-D74D-A730-E5EA48FB5961}" type="presParOf" srcId="{BC3F68BF-5122-49E1-BFF9-BBB6FC100A3F}" destId="{CD4863AB-4FA1-4484-AE0F-EB86AB6D2711}" srcOrd="1" destOrd="0" presId="urn:microsoft.com/office/officeart/2018/2/layout/IconVerticalSolidList"/>
    <dgm:cxn modelId="{3DDCD882-703A-5B4B-B885-F6DED61D574E}" type="presParOf" srcId="{BC3F68BF-5122-49E1-BFF9-BBB6FC100A3F}" destId="{EA9E9656-152B-446F-9C6D-B898EFB3E336}" srcOrd="2" destOrd="0" presId="urn:microsoft.com/office/officeart/2018/2/layout/IconVerticalSolidList"/>
    <dgm:cxn modelId="{C890E0A1-237B-7F41-942A-BA7F809A8782}" type="presParOf" srcId="{EA9E9656-152B-446F-9C6D-B898EFB3E336}" destId="{2BDE4CFB-ABE5-466E-91B2-7F0592DF7514}" srcOrd="0" destOrd="0" presId="urn:microsoft.com/office/officeart/2018/2/layout/IconVerticalSolidList"/>
    <dgm:cxn modelId="{C015E81E-7CD3-5348-BFEF-364F6B9E3FA9}" type="presParOf" srcId="{EA9E9656-152B-446F-9C6D-B898EFB3E336}" destId="{DC4B848E-C394-4B3A-B856-235A414DB5D2}" srcOrd="1" destOrd="0" presId="urn:microsoft.com/office/officeart/2018/2/layout/IconVerticalSolidList"/>
    <dgm:cxn modelId="{C0E072AF-3020-FA45-80D9-8C459A095E4C}" type="presParOf" srcId="{EA9E9656-152B-446F-9C6D-B898EFB3E336}" destId="{0D9E170F-1E26-47E6-8477-9204EE338489}" srcOrd="2" destOrd="0" presId="urn:microsoft.com/office/officeart/2018/2/layout/IconVerticalSolidList"/>
    <dgm:cxn modelId="{7080739B-9249-FF40-BB2F-E40F4AE447DD}" type="presParOf" srcId="{EA9E9656-152B-446F-9C6D-B898EFB3E336}" destId="{AB005D74-8EB2-49B6-A48A-95C1D3A91778}" srcOrd="3" destOrd="0" presId="urn:microsoft.com/office/officeart/2018/2/layout/IconVerticalSolidList"/>
    <dgm:cxn modelId="{4E0C1F3A-9769-7D4A-A483-F354DA8DDBB5}" type="presParOf" srcId="{EA9E9656-152B-446F-9C6D-B898EFB3E336}" destId="{E6B493B0-2BF3-4287-B0F4-7BFCB599361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99D14F2-224C-45F3-98FC-E9682CCCA90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3FBB334-BE9C-4F3C-B74F-B646182582CC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Verdana"/>
              <a:ea typeface="Verdana"/>
            </a:rPr>
            <a:t>Spring Games</a:t>
          </a:r>
          <a:endParaRPr lang="en-US"/>
        </a:p>
      </dgm:t>
    </dgm:pt>
    <dgm:pt modelId="{B6C6E996-4E2F-420E-9172-C80545126637}" type="parTrans" cxnId="{FDFB3B39-F574-4C93-B6E4-B11C7DC1EEBA}">
      <dgm:prSet/>
      <dgm:spPr/>
      <dgm:t>
        <a:bodyPr/>
        <a:lstStyle/>
        <a:p>
          <a:endParaRPr lang="en-US"/>
        </a:p>
      </dgm:t>
    </dgm:pt>
    <dgm:pt modelId="{20E7A4B1-E6FD-4060-883E-78D2E72DF129}" type="sibTrans" cxnId="{FDFB3B39-F574-4C93-B6E4-B11C7DC1EEBA}">
      <dgm:prSet/>
      <dgm:spPr/>
      <dgm:t>
        <a:bodyPr/>
        <a:lstStyle/>
        <a:p>
          <a:endParaRPr lang="en-US"/>
        </a:p>
      </dgm:t>
    </dgm:pt>
    <dgm:pt modelId="{E641060D-CA36-4467-8E6F-1E884F1304C8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>
              <a:solidFill>
                <a:srgbClr val="000000"/>
              </a:solidFill>
              <a:latin typeface="Verdana"/>
              <a:ea typeface="Verdana"/>
            </a:rPr>
            <a:t>Discounted Season Ticket Bundles</a:t>
          </a:r>
          <a:endParaRPr lang="en-US" sz="1200" b="1" dirty="0">
            <a:latin typeface="Gill Sans MT" panose="020B0502020104020203"/>
          </a:endParaRPr>
        </a:p>
      </dgm:t>
    </dgm:pt>
    <dgm:pt modelId="{7201F62D-D58F-41D6-B775-92954D474601}" type="parTrans" cxnId="{81E8C53C-B9D5-477B-9B6F-3D494D1D393F}">
      <dgm:prSet/>
      <dgm:spPr/>
      <dgm:t>
        <a:bodyPr/>
        <a:lstStyle/>
        <a:p>
          <a:endParaRPr lang="en-US"/>
        </a:p>
      </dgm:t>
    </dgm:pt>
    <dgm:pt modelId="{BC4AB5BE-16D5-4943-8B18-0E036FDDF679}" type="sibTrans" cxnId="{81E8C53C-B9D5-477B-9B6F-3D494D1D393F}">
      <dgm:prSet/>
      <dgm:spPr/>
      <dgm:t>
        <a:bodyPr/>
        <a:lstStyle/>
        <a:p>
          <a:endParaRPr lang="en-US"/>
        </a:p>
      </dgm:t>
    </dgm:pt>
    <dgm:pt modelId="{2EAB4B4F-3351-DF41-8D13-1388AC3D11C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latin typeface="Gill Sans MT" panose="020B0502020104020203"/>
            </a:rPr>
            <a:t>Early season promotions</a:t>
          </a:r>
        </a:p>
      </dgm:t>
    </dgm:pt>
    <dgm:pt modelId="{885E9716-EC31-F048-BC3C-B8FAE0A6937C}" type="parTrans" cxnId="{19ECDE5E-F5EA-3947-B068-65D710FF4183}">
      <dgm:prSet/>
      <dgm:spPr/>
      <dgm:t>
        <a:bodyPr/>
        <a:lstStyle/>
        <a:p>
          <a:endParaRPr lang="en-US"/>
        </a:p>
      </dgm:t>
    </dgm:pt>
    <dgm:pt modelId="{23BFAED1-E90B-6C48-94EB-A7B98050F324}" type="sibTrans" cxnId="{19ECDE5E-F5EA-3947-B068-65D710FF4183}">
      <dgm:prSet/>
      <dgm:spPr/>
      <dgm:t>
        <a:bodyPr/>
        <a:lstStyle/>
        <a:p>
          <a:endParaRPr lang="en-US"/>
        </a:p>
      </dgm:t>
    </dgm:pt>
    <dgm:pt modelId="{668736B6-FA98-46DF-8AFC-B12E521339FF}" type="pres">
      <dgm:prSet presAssocID="{799D14F2-224C-45F3-98FC-E9682CCCA901}" presName="root" presStyleCnt="0">
        <dgm:presLayoutVars>
          <dgm:dir/>
          <dgm:resizeHandles val="exact"/>
        </dgm:presLayoutVars>
      </dgm:prSet>
      <dgm:spPr/>
    </dgm:pt>
    <dgm:pt modelId="{EC08FBE1-7C82-4349-AD39-08CCDB4A247D}" type="pres">
      <dgm:prSet presAssocID="{93FBB334-BE9C-4F3C-B74F-B646182582CC}" presName="compNode" presStyleCnt="0"/>
      <dgm:spPr/>
    </dgm:pt>
    <dgm:pt modelId="{56C376E9-3D68-48D8-A163-FB8A1E7085AB}" type="pres">
      <dgm:prSet presAssocID="{93FBB334-BE9C-4F3C-B74F-B646182582CC}" presName="bgRect" presStyleLbl="bgShp" presStyleIdx="0" presStyleCnt="1"/>
      <dgm:spPr/>
    </dgm:pt>
    <dgm:pt modelId="{F1301ED5-EC85-4143-94AF-7892479502AA}" type="pres">
      <dgm:prSet presAssocID="{93FBB334-BE9C-4F3C-B74F-B646182582CC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ball with solid fill"/>
        </a:ext>
      </dgm:extLst>
    </dgm:pt>
    <dgm:pt modelId="{B41AF4B8-5C54-4606-895C-EE3059971695}" type="pres">
      <dgm:prSet presAssocID="{93FBB334-BE9C-4F3C-B74F-B646182582CC}" presName="spaceRect" presStyleCnt="0"/>
      <dgm:spPr/>
    </dgm:pt>
    <dgm:pt modelId="{EC2CE175-D0F4-4552-B339-63FAECA7A9B0}" type="pres">
      <dgm:prSet presAssocID="{93FBB334-BE9C-4F3C-B74F-B646182582CC}" presName="parTx" presStyleLbl="revTx" presStyleIdx="0" presStyleCnt="2">
        <dgm:presLayoutVars>
          <dgm:chMax val="0"/>
          <dgm:chPref val="0"/>
        </dgm:presLayoutVars>
      </dgm:prSet>
      <dgm:spPr/>
    </dgm:pt>
    <dgm:pt modelId="{5537DAAC-D340-4323-8932-502D2370FC8B}" type="pres">
      <dgm:prSet presAssocID="{93FBB334-BE9C-4F3C-B74F-B646182582CC}" presName="desTx" presStyleLbl="revTx" presStyleIdx="1" presStyleCnt="2">
        <dgm:presLayoutVars/>
      </dgm:prSet>
      <dgm:spPr/>
    </dgm:pt>
  </dgm:ptLst>
  <dgm:cxnLst>
    <dgm:cxn modelId="{859FD335-0734-0E43-8C8B-F94F5E3077F4}" type="presOf" srcId="{2EAB4B4F-3351-DF41-8D13-1388AC3D11C5}" destId="{5537DAAC-D340-4323-8932-502D2370FC8B}" srcOrd="0" destOrd="1" presId="urn:microsoft.com/office/officeart/2018/2/layout/IconVerticalSolidList"/>
    <dgm:cxn modelId="{FDFB3B39-F574-4C93-B6E4-B11C7DC1EEBA}" srcId="{799D14F2-224C-45F3-98FC-E9682CCCA901}" destId="{93FBB334-BE9C-4F3C-B74F-B646182582CC}" srcOrd="0" destOrd="0" parTransId="{B6C6E996-4E2F-420E-9172-C80545126637}" sibTransId="{20E7A4B1-E6FD-4060-883E-78D2E72DF129}"/>
    <dgm:cxn modelId="{81E8C53C-B9D5-477B-9B6F-3D494D1D393F}" srcId="{93FBB334-BE9C-4F3C-B74F-B646182582CC}" destId="{E641060D-CA36-4467-8E6F-1E884F1304C8}" srcOrd="0" destOrd="0" parTransId="{7201F62D-D58F-41D6-B775-92954D474601}" sibTransId="{BC4AB5BE-16D5-4943-8B18-0E036FDDF679}"/>
    <dgm:cxn modelId="{19ECDE5E-F5EA-3947-B068-65D710FF4183}" srcId="{93FBB334-BE9C-4F3C-B74F-B646182582CC}" destId="{2EAB4B4F-3351-DF41-8D13-1388AC3D11C5}" srcOrd="1" destOrd="0" parTransId="{885E9716-EC31-F048-BC3C-B8FAE0A6937C}" sibTransId="{23BFAED1-E90B-6C48-94EB-A7B98050F324}"/>
    <dgm:cxn modelId="{83581985-4F3D-9D42-A876-2EABE3B04ECC}" type="presOf" srcId="{799D14F2-224C-45F3-98FC-E9682CCCA901}" destId="{668736B6-FA98-46DF-8AFC-B12E521339FF}" srcOrd="0" destOrd="0" presId="urn:microsoft.com/office/officeart/2018/2/layout/IconVerticalSolidList"/>
    <dgm:cxn modelId="{64FD34CF-0172-DD4C-81C4-C7015231BE5A}" type="presOf" srcId="{E641060D-CA36-4467-8E6F-1E884F1304C8}" destId="{5537DAAC-D340-4323-8932-502D2370FC8B}" srcOrd="0" destOrd="0" presId="urn:microsoft.com/office/officeart/2018/2/layout/IconVerticalSolidList"/>
    <dgm:cxn modelId="{9C5502FC-AA51-3243-A1EE-16D5BF8DC86E}" type="presOf" srcId="{93FBB334-BE9C-4F3C-B74F-B646182582CC}" destId="{EC2CE175-D0F4-4552-B339-63FAECA7A9B0}" srcOrd="0" destOrd="0" presId="urn:microsoft.com/office/officeart/2018/2/layout/IconVerticalSolidList"/>
    <dgm:cxn modelId="{BD14D796-B827-7E47-B816-C96332B0AD21}" type="presParOf" srcId="{668736B6-FA98-46DF-8AFC-B12E521339FF}" destId="{EC08FBE1-7C82-4349-AD39-08CCDB4A247D}" srcOrd="0" destOrd="0" presId="urn:microsoft.com/office/officeart/2018/2/layout/IconVerticalSolidList"/>
    <dgm:cxn modelId="{D80DBE56-9EFD-9D4D-83B1-85F2DF16EC32}" type="presParOf" srcId="{EC08FBE1-7C82-4349-AD39-08CCDB4A247D}" destId="{56C376E9-3D68-48D8-A163-FB8A1E7085AB}" srcOrd="0" destOrd="0" presId="urn:microsoft.com/office/officeart/2018/2/layout/IconVerticalSolidList"/>
    <dgm:cxn modelId="{21E0E2EC-CACC-7B41-B1C5-19492E7E4037}" type="presParOf" srcId="{EC08FBE1-7C82-4349-AD39-08CCDB4A247D}" destId="{F1301ED5-EC85-4143-94AF-7892479502AA}" srcOrd="1" destOrd="0" presId="urn:microsoft.com/office/officeart/2018/2/layout/IconVerticalSolidList"/>
    <dgm:cxn modelId="{D9AB862E-6B95-304D-8C81-B50618496ACB}" type="presParOf" srcId="{EC08FBE1-7C82-4349-AD39-08CCDB4A247D}" destId="{B41AF4B8-5C54-4606-895C-EE3059971695}" srcOrd="2" destOrd="0" presId="urn:microsoft.com/office/officeart/2018/2/layout/IconVerticalSolidList"/>
    <dgm:cxn modelId="{AAECA942-B39E-E84F-A2F3-549F3C44F4D6}" type="presParOf" srcId="{EC08FBE1-7C82-4349-AD39-08CCDB4A247D}" destId="{EC2CE175-D0F4-4552-B339-63FAECA7A9B0}" srcOrd="3" destOrd="0" presId="urn:microsoft.com/office/officeart/2018/2/layout/IconVerticalSolidList"/>
    <dgm:cxn modelId="{C7ACB3F1-7AD8-D246-AA0B-BEF8644A74CB}" type="presParOf" srcId="{EC08FBE1-7C82-4349-AD39-08CCDB4A247D}" destId="{5537DAAC-D340-4323-8932-502D2370FC8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99D14F2-224C-45F3-98FC-E9682CCCA90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3FBB334-BE9C-4F3C-B74F-B646182582CC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Verdana"/>
              <a:ea typeface="Verdana"/>
            </a:rPr>
            <a:t>Spring Games</a:t>
          </a:r>
          <a:endParaRPr lang="en-US" dirty="0"/>
        </a:p>
      </dgm:t>
    </dgm:pt>
    <dgm:pt modelId="{B6C6E996-4E2F-420E-9172-C80545126637}" type="parTrans" cxnId="{FDFB3B39-F574-4C93-B6E4-B11C7DC1EEBA}">
      <dgm:prSet/>
      <dgm:spPr/>
      <dgm:t>
        <a:bodyPr/>
        <a:lstStyle/>
        <a:p>
          <a:endParaRPr lang="en-US"/>
        </a:p>
      </dgm:t>
    </dgm:pt>
    <dgm:pt modelId="{20E7A4B1-E6FD-4060-883E-78D2E72DF129}" type="sibTrans" cxnId="{FDFB3B39-F574-4C93-B6E4-B11C7DC1EEBA}">
      <dgm:prSet/>
      <dgm:spPr/>
      <dgm:t>
        <a:bodyPr/>
        <a:lstStyle/>
        <a:p>
          <a:endParaRPr lang="en-US"/>
        </a:p>
      </dgm:t>
    </dgm:pt>
    <dgm:pt modelId="{E641060D-CA36-4467-8E6F-1E884F1304C8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solidFill>
                <a:srgbClr val="000000"/>
              </a:solidFill>
              <a:latin typeface="Verdana"/>
              <a:ea typeface="Verdana"/>
            </a:rPr>
            <a:t>Discounted Season Tickets</a:t>
          </a:r>
          <a:endParaRPr lang="en-US" sz="1400" b="1" dirty="0">
            <a:latin typeface="Gill Sans MT" panose="020B0502020104020203"/>
          </a:endParaRPr>
        </a:p>
      </dgm:t>
    </dgm:pt>
    <dgm:pt modelId="{7201F62D-D58F-41D6-B775-92954D474601}" type="parTrans" cxnId="{81E8C53C-B9D5-477B-9B6F-3D494D1D393F}">
      <dgm:prSet/>
      <dgm:spPr/>
      <dgm:t>
        <a:bodyPr/>
        <a:lstStyle/>
        <a:p>
          <a:endParaRPr lang="en-US"/>
        </a:p>
      </dgm:t>
    </dgm:pt>
    <dgm:pt modelId="{BC4AB5BE-16D5-4943-8B18-0E036FDDF679}" type="sibTrans" cxnId="{81E8C53C-B9D5-477B-9B6F-3D494D1D393F}">
      <dgm:prSet/>
      <dgm:spPr/>
      <dgm:t>
        <a:bodyPr/>
        <a:lstStyle/>
        <a:p>
          <a:endParaRPr lang="en-US"/>
        </a:p>
      </dgm:t>
    </dgm:pt>
    <dgm:pt modelId="{CC55CA76-C3AB-B943-AFD5-11991066A8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Verdana"/>
              <a:ea typeface="Verdana"/>
            </a:rPr>
            <a:t>League games</a:t>
          </a:r>
          <a:endParaRPr lang="en-US" dirty="0"/>
        </a:p>
      </dgm:t>
    </dgm:pt>
    <dgm:pt modelId="{4BAA9296-2693-354E-8F8D-E4CBB302E56E}" type="parTrans" cxnId="{48091E77-EF37-BF4F-9151-77DA468AAE52}">
      <dgm:prSet/>
      <dgm:spPr/>
      <dgm:t>
        <a:bodyPr/>
        <a:lstStyle/>
        <a:p>
          <a:endParaRPr lang="en-US"/>
        </a:p>
      </dgm:t>
    </dgm:pt>
    <dgm:pt modelId="{A3059A7E-101A-8246-A5B5-E186871ACC87}" type="sibTrans" cxnId="{48091E77-EF37-BF4F-9151-77DA468AAE52}">
      <dgm:prSet/>
      <dgm:spPr/>
      <dgm:t>
        <a:bodyPr/>
        <a:lstStyle/>
        <a:p>
          <a:endParaRPr lang="en-US"/>
        </a:p>
      </dgm:t>
    </dgm:pt>
    <dgm:pt modelId="{F765B70A-7263-3343-BBE3-474DE82A2D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latin typeface="Verdana"/>
              <a:ea typeface="Verdana"/>
            </a:rPr>
            <a:t>Themed games</a:t>
          </a:r>
        </a:p>
      </dgm:t>
    </dgm:pt>
    <dgm:pt modelId="{C2472D83-712C-164A-A82C-BF0EADDC5DE7}" type="parTrans" cxnId="{3BD34050-7ED0-2747-8FCF-BDB0AE2751C1}">
      <dgm:prSet/>
      <dgm:spPr/>
      <dgm:t>
        <a:bodyPr/>
        <a:lstStyle/>
        <a:p>
          <a:endParaRPr lang="en-US"/>
        </a:p>
      </dgm:t>
    </dgm:pt>
    <dgm:pt modelId="{0D9376CE-39EC-4847-8132-9E0846F04A50}" type="sibTrans" cxnId="{3BD34050-7ED0-2747-8FCF-BDB0AE2751C1}">
      <dgm:prSet/>
      <dgm:spPr/>
      <dgm:t>
        <a:bodyPr/>
        <a:lstStyle/>
        <a:p>
          <a:endParaRPr lang="en-US"/>
        </a:p>
      </dgm:t>
    </dgm:pt>
    <dgm:pt modelId="{3A757B25-1DA3-426E-903F-042A796F14A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latin typeface="Verdana"/>
              <a:ea typeface="Verdana"/>
            </a:rPr>
            <a:t>Giveaways</a:t>
          </a:r>
          <a:endParaRPr lang="en-US" dirty="0"/>
        </a:p>
      </dgm:t>
    </dgm:pt>
    <dgm:pt modelId="{20BAC785-8E07-4948-A4E0-24D635A56A30}" type="parTrans" cxnId="{B5D06EEA-E460-2A4F-AA56-6A6C1EE463F7}">
      <dgm:prSet/>
      <dgm:spPr/>
      <dgm:t>
        <a:bodyPr/>
        <a:lstStyle/>
        <a:p>
          <a:endParaRPr lang="en-US"/>
        </a:p>
      </dgm:t>
    </dgm:pt>
    <dgm:pt modelId="{792FB778-67D0-4F61-9592-133DD609F19B}" type="sibTrans" cxnId="{B5D06EEA-E460-2A4F-AA56-6A6C1EE463F7}">
      <dgm:prSet/>
      <dgm:spPr/>
      <dgm:t>
        <a:bodyPr/>
        <a:lstStyle/>
        <a:p>
          <a:endParaRPr lang="en-US"/>
        </a:p>
      </dgm:t>
    </dgm:pt>
    <dgm:pt modelId="{A90A19B9-524A-D042-87FE-A7D944786A8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latin typeface="Verdana"/>
              <a:ea typeface="Verdana"/>
            </a:rPr>
            <a:t>Promote rivalries</a:t>
          </a:r>
          <a:endParaRPr lang="en-US" dirty="0"/>
        </a:p>
      </dgm:t>
    </dgm:pt>
    <dgm:pt modelId="{01F95D9B-9E82-4742-85ED-44F719ED3E6A}" type="parTrans" cxnId="{8C2406D5-F09A-7A43-AD2B-8059E2C48790}">
      <dgm:prSet/>
      <dgm:spPr/>
      <dgm:t>
        <a:bodyPr/>
        <a:lstStyle/>
        <a:p>
          <a:endParaRPr lang="en-US"/>
        </a:p>
      </dgm:t>
    </dgm:pt>
    <dgm:pt modelId="{CBC04ED7-8E46-1142-8436-891074470676}" type="sibTrans" cxnId="{8C2406D5-F09A-7A43-AD2B-8059E2C48790}">
      <dgm:prSet/>
      <dgm:spPr/>
      <dgm:t>
        <a:bodyPr/>
        <a:lstStyle/>
        <a:p>
          <a:endParaRPr lang="en-US"/>
        </a:p>
      </dgm:t>
    </dgm:pt>
    <dgm:pt modelId="{FE16B16C-2730-FC4A-AA73-C9B2CF0E604E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Early season promotions</a:t>
          </a:r>
        </a:p>
      </dgm:t>
    </dgm:pt>
    <dgm:pt modelId="{79EC685E-652E-D048-8025-7725287EEE38}" type="sibTrans" cxnId="{2048270E-1259-334F-AAD4-1B624ED6E6A3}">
      <dgm:prSet/>
      <dgm:spPr/>
      <dgm:t>
        <a:bodyPr/>
        <a:lstStyle/>
        <a:p>
          <a:endParaRPr lang="en-US"/>
        </a:p>
      </dgm:t>
    </dgm:pt>
    <dgm:pt modelId="{FD162263-FC6B-664B-84E6-93B04FDB6A0B}" type="parTrans" cxnId="{2048270E-1259-334F-AAD4-1B624ED6E6A3}">
      <dgm:prSet/>
      <dgm:spPr/>
      <dgm:t>
        <a:bodyPr/>
        <a:lstStyle/>
        <a:p>
          <a:endParaRPr lang="en-US"/>
        </a:p>
      </dgm:t>
    </dgm:pt>
    <dgm:pt modelId="{668736B6-FA98-46DF-8AFC-B12E521339FF}" type="pres">
      <dgm:prSet presAssocID="{799D14F2-224C-45F3-98FC-E9682CCCA901}" presName="root" presStyleCnt="0">
        <dgm:presLayoutVars>
          <dgm:dir/>
          <dgm:resizeHandles val="exact"/>
        </dgm:presLayoutVars>
      </dgm:prSet>
      <dgm:spPr/>
    </dgm:pt>
    <dgm:pt modelId="{EC08FBE1-7C82-4349-AD39-08CCDB4A247D}" type="pres">
      <dgm:prSet presAssocID="{93FBB334-BE9C-4F3C-B74F-B646182582CC}" presName="compNode" presStyleCnt="0"/>
      <dgm:spPr/>
    </dgm:pt>
    <dgm:pt modelId="{56C376E9-3D68-48D8-A163-FB8A1E7085AB}" type="pres">
      <dgm:prSet presAssocID="{93FBB334-BE9C-4F3C-B74F-B646182582CC}" presName="bgRect" presStyleLbl="bgShp" presStyleIdx="0" presStyleCnt="2"/>
      <dgm:spPr/>
    </dgm:pt>
    <dgm:pt modelId="{F1301ED5-EC85-4143-94AF-7892479502AA}" type="pres">
      <dgm:prSet presAssocID="{93FBB334-BE9C-4F3C-B74F-B646182582C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ball with solid fill"/>
        </a:ext>
      </dgm:extLst>
    </dgm:pt>
    <dgm:pt modelId="{B41AF4B8-5C54-4606-895C-EE3059971695}" type="pres">
      <dgm:prSet presAssocID="{93FBB334-BE9C-4F3C-B74F-B646182582CC}" presName="spaceRect" presStyleCnt="0"/>
      <dgm:spPr/>
    </dgm:pt>
    <dgm:pt modelId="{EC2CE175-D0F4-4552-B339-63FAECA7A9B0}" type="pres">
      <dgm:prSet presAssocID="{93FBB334-BE9C-4F3C-B74F-B646182582CC}" presName="parTx" presStyleLbl="revTx" presStyleIdx="0" presStyleCnt="4">
        <dgm:presLayoutVars>
          <dgm:chMax val="0"/>
          <dgm:chPref val="0"/>
        </dgm:presLayoutVars>
      </dgm:prSet>
      <dgm:spPr/>
    </dgm:pt>
    <dgm:pt modelId="{5537DAAC-D340-4323-8932-502D2370FC8B}" type="pres">
      <dgm:prSet presAssocID="{93FBB334-BE9C-4F3C-B74F-B646182582CC}" presName="desTx" presStyleLbl="revTx" presStyleIdx="1" presStyleCnt="4">
        <dgm:presLayoutVars/>
      </dgm:prSet>
      <dgm:spPr/>
    </dgm:pt>
    <dgm:pt modelId="{CE65D65B-C514-4482-832A-30167357B096}" type="pres">
      <dgm:prSet presAssocID="{20E7A4B1-E6FD-4060-883E-78D2E72DF129}" presName="sibTrans" presStyleCnt="0"/>
      <dgm:spPr/>
    </dgm:pt>
    <dgm:pt modelId="{A36BFC6A-DB97-4DF9-93AD-659C6FFFAF7A}" type="pres">
      <dgm:prSet presAssocID="{CC55CA76-C3AB-B943-AFD5-11991066A82B}" presName="compNode" presStyleCnt="0"/>
      <dgm:spPr/>
    </dgm:pt>
    <dgm:pt modelId="{C9192A7D-1543-4711-B7C6-DAF6CF17AD96}" type="pres">
      <dgm:prSet presAssocID="{CC55CA76-C3AB-B943-AFD5-11991066A82B}" presName="bgRect" presStyleLbl="bgShp" presStyleIdx="1" presStyleCnt="2"/>
      <dgm:spPr/>
    </dgm:pt>
    <dgm:pt modelId="{92D0FE71-BEE9-4103-9F65-B899B918BDA3}" type="pres">
      <dgm:prSet presAssocID="{CC55CA76-C3AB-B943-AFD5-11991066A82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ball bat and ball outline"/>
        </a:ext>
      </dgm:extLst>
    </dgm:pt>
    <dgm:pt modelId="{056F121A-588A-4FB4-B20F-E49A4020E18F}" type="pres">
      <dgm:prSet presAssocID="{CC55CA76-C3AB-B943-AFD5-11991066A82B}" presName="spaceRect" presStyleCnt="0"/>
      <dgm:spPr/>
    </dgm:pt>
    <dgm:pt modelId="{C2081790-8E65-4BC0-9A07-C629488336D8}" type="pres">
      <dgm:prSet presAssocID="{CC55CA76-C3AB-B943-AFD5-11991066A82B}" presName="parTx" presStyleLbl="revTx" presStyleIdx="2" presStyleCnt="4">
        <dgm:presLayoutVars>
          <dgm:chMax val="0"/>
          <dgm:chPref val="0"/>
        </dgm:presLayoutVars>
      </dgm:prSet>
      <dgm:spPr/>
    </dgm:pt>
    <dgm:pt modelId="{DE98DD06-57F3-4271-8C21-AB7671235549}" type="pres">
      <dgm:prSet presAssocID="{CC55CA76-C3AB-B943-AFD5-11991066A82B}" presName="desTx" presStyleLbl="revTx" presStyleIdx="3" presStyleCnt="4">
        <dgm:presLayoutVars/>
      </dgm:prSet>
      <dgm:spPr/>
    </dgm:pt>
  </dgm:ptLst>
  <dgm:cxnLst>
    <dgm:cxn modelId="{2048270E-1259-334F-AAD4-1B624ED6E6A3}" srcId="{93FBB334-BE9C-4F3C-B74F-B646182582CC}" destId="{FE16B16C-2730-FC4A-AA73-C9B2CF0E604E}" srcOrd="1" destOrd="0" parTransId="{FD162263-FC6B-664B-84E6-93B04FDB6A0B}" sibTransId="{79EC685E-652E-D048-8025-7725287EEE38}"/>
    <dgm:cxn modelId="{6EFE3334-153B-5449-A29E-079858BEB647}" type="presOf" srcId="{F765B70A-7263-3343-BBE3-474DE82A2DAB}" destId="{DE98DD06-57F3-4271-8C21-AB7671235549}" srcOrd="0" destOrd="0" presId="urn:microsoft.com/office/officeart/2018/2/layout/IconVerticalSolidList"/>
    <dgm:cxn modelId="{FDFB3B39-F574-4C93-B6E4-B11C7DC1EEBA}" srcId="{799D14F2-224C-45F3-98FC-E9682CCCA901}" destId="{93FBB334-BE9C-4F3C-B74F-B646182582CC}" srcOrd="0" destOrd="0" parTransId="{B6C6E996-4E2F-420E-9172-C80545126637}" sibTransId="{20E7A4B1-E6FD-4060-883E-78D2E72DF129}"/>
    <dgm:cxn modelId="{81E8C53C-B9D5-477B-9B6F-3D494D1D393F}" srcId="{93FBB334-BE9C-4F3C-B74F-B646182582CC}" destId="{E641060D-CA36-4467-8E6F-1E884F1304C8}" srcOrd="0" destOrd="0" parTransId="{7201F62D-D58F-41D6-B775-92954D474601}" sibTransId="{BC4AB5BE-16D5-4943-8B18-0E036FDDF679}"/>
    <dgm:cxn modelId="{3BD34050-7ED0-2747-8FCF-BDB0AE2751C1}" srcId="{CC55CA76-C3AB-B943-AFD5-11991066A82B}" destId="{F765B70A-7263-3343-BBE3-474DE82A2DAB}" srcOrd="0" destOrd="0" parTransId="{C2472D83-712C-164A-A82C-BF0EADDC5DE7}" sibTransId="{0D9376CE-39EC-4847-8132-9E0846F04A50}"/>
    <dgm:cxn modelId="{742FAA54-4E37-B14D-B721-E1A21FF7967E}" type="presOf" srcId="{FE16B16C-2730-FC4A-AA73-C9B2CF0E604E}" destId="{5537DAAC-D340-4323-8932-502D2370FC8B}" srcOrd="0" destOrd="1" presId="urn:microsoft.com/office/officeart/2018/2/layout/IconVerticalSolidList"/>
    <dgm:cxn modelId="{9B779D56-8A9F-DC4B-A786-4D01A1AA02A3}" type="presOf" srcId="{3A757B25-1DA3-426E-903F-042A796F14A3}" destId="{DE98DD06-57F3-4271-8C21-AB7671235549}" srcOrd="0" destOrd="1" presId="urn:microsoft.com/office/officeart/2018/2/layout/IconVerticalSolidList"/>
    <dgm:cxn modelId="{48091E77-EF37-BF4F-9151-77DA468AAE52}" srcId="{799D14F2-224C-45F3-98FC-E9682CCCA901}" destId="{CC55CA76-C3AB-B943-AFD5-11991066A82B}" srcOrd="1" destOrd="0" parTransId="{4BAA9296-2693-354E-8F8D-E4CBB302E56E}" sibTransId="{A3059A7E-101A-8246-A5B5-E186871ACC87}"/>
    <dgm:cxn modelId="{83581985-4F3D-9D42-A876-2EABE3B04ECC}" type="presOf" srcId="{799D14F2-224C-45F3-98FC-E9682CCCA901}" destId="{668736B6-FA98-46DF-8AFC-B12E521339FF}" srcOrd="0" destOrd="0" presId="urn:microsoft.com/office/officeart/2018/2/layout/IconVerticalSolidList"/>
    <dgm:cxn modelId="{48E173BA-67D2-FD4A-BD9D-F26E3D5C56F4}" type="presOf" srcId="{CC55CA76-C3AB-B943-AFD5-11991066A82B}" destId="{C2081790-8E65-4BC0-9A07-C629488336D8}" srcOrd="0" destOrd="0" presId="urn:microsoft.com/office/officeart/2018/2/layout/IconVerticalSolidList"/>
    <dgm:cxn modelId="{64FD34CF-0172-DD4C-81C4-C7015231BE5A}" type="presOf" srcId="{E641060D-CA36-4467-8E6F-1E884F1304C8}" destId="{5537DAAC-D340-4323-8932-502D2370FC8B}" srcOrd="0" destOrd="0" presId="urn:microsoft.com/office/officeart/2018/2/layout/IconVerticalSolidList"/>
    <dgm:cxn modelId="{8C2406D5-F09A-7A43-AD2B-8059E2C48790}" srcId="{CC55CA76-C3AB-B943-AFD5-11991066A82B}" destId="{A90A19B9-524A-D042-87FE-A7D944786A81}" srcOrd="2" destOrd="0" parTransId="{01F95D9B-9E82-4742-85ED-44F719ED3E6A}" sibTransId="{CBC04ED7-8E46-1142-8436-891074470676}"/>
    <dgm:cxn modelId="{B5D06EEA-E460-2A4F-AA56-6A6C1EE463F7}" srcId="{CC55CA76-C3AB-B943-AFD5-11991066A82B}" destId="{3A757B25-1DA3-426E-903F-042A796F14A3}" srcOrd="1" destOrd="0" parTransId="{20BAC785-8E07-4948-A4E0-24D635A56A30}" sibTransId="{792FB778-67D0-4F61-9592-133DD609F19B}"/>
    <dgm:cxn modelId="{68B955F9-A722-894D-AA18-73548296C554}" type="presOf" srcId="{A90A19B9-524A-D042-87FE-A7D944786A81}" destId="{DE98DD06-57F3-4271-8C21-AB7671235549}" srcOrd="0" destOrd="2" presId="urn:microsoft.com/office/officeart/2018/2/layout/IconVerticalSolidList"/>
    <dgm:cxn modelId="{9C5502FC-AA51-3243-A1EE-16D5BF8DC86E}" type="presOf" srcId="{93FBB334-BE9C-4F3C-B74F-B646182582CC}" destId="{EC2CE175-D0F4-4552-B339-63FAECA7A9B0}" srcOrd="0" destOrd="0" presId="urn:microsoft.com/office/officeart/2018/2/layout/IconVerticalSolidList"/>
    <dgm:cxn modelId="{BD14D796-B827-7E47-B816-C96332B0AD21}" type="presParOf" srcId="{668736B6-FA98-46DF-8AFC-B12E521339FF}" destId="{EC08FBE1-7C82-4349-AD39-08CCDB4A247D}" srcOrd="0" destOrd="0" presId="urn:microsoft.com/office/officeart/2018/2/layout/IconVerticalSolidList"/>
    <dgm:cxn modelId="{D80DBE56-9EFD-9D4D-83B1-85F2DF16EC32}" type="presParOf" srcId="{EC08FBE1-7C82-4349-AD39-08CCDB4A247D}" destId="{56C376E9-3D68-48D8-A163-FB8A1E7085AB}" srcOrd="0" destOrd="0" presId="urn:microsoft.com/office/officeart/2018/2/layout/IconVerticalSolidList"/>
    <dgm:cxn modelId="{21E0E2EC-CACC-7B41-B1C5-19492E7E4037}" type="presParOf" srcId="{EC08FBE1-7C82-4349-AD39-08CCDB4A247D}" destId="{F1301ED5-EC85-4143-94AF-7892479502AA}" srcOrd="1" destOrd="0" presId="urn:microsoft.com/office/officeart/2018/2/layout/IconVerticalSolidList"/>
    <dgm:cxn modelId="{D9AB862E-6B95-304D-8C81-B50618496ACB}" type="presParOf" srcId="{EC08FBE1-7C82-4349-AD39-08CCDB4A247D}" destId="{B41AF4B8-5C54-4606-895C-EE3059971695}" srcOrd="2" destOrd="0" presId="urn:microsoft.com/office/officeart/2018/2/layout/IconVerticalSolidList"/>
    <dgm:cxn modelId="{AAECA942-B39E-E84F-A2F3-549F3C44F4D6}" type="presParOf" srcId="{EC08FBE1-7C82-4349-AD39-08CCDB4A247D}" destId="{EC2CE175-D0F4-4552-B339-63FAECA7A9B0}" srcOrd="3" destOrd="0" presId="urn:microsoft.com/office/officeart/2018/2/layout/IconVerticalSolidList"/>
    <dgm:cxn modelId="{C7ACB3F1-7AD8-D246-AA0B-BEF8644A74CB}" type="presParOf" srcId="{EC08FBE1-7C82-4349-AD39-08CCDB4A247D}" destId="{5537DAAC-D340-4323-8932-502D2370FC8B}" srcOrd="4" destOrd="0" presId="urn:microsoft.com/office/officeart/2018/2/layout/IconVerticalSolidList"/>
    <dgm:cxn modelId="{5CD6007A-125C-3048-8DB3-C8496BDDEDB2}" type="presParOf" srcId="{668736B6-FA98-46DF-8AFC-B12E521339FF}" destId="{CE65D65B-C514-4482-832A-30167357B096}" srcOrd="1" destOrd="0" presId="urn:microsoft.com/office/officeart/2018/2/layout/IconVerticalSolidList"/>
    <dgm:cxn modelId="{8E3B737F-929F-E645-A7B3-17DF34CC7105}" type="presParOf" srcId="{668736B6-FA98-46DF-8AFC-B12E521339FF}" destId="{A36BFC6A-DB97-4DF9-93AD-659C6FFFAF7A}" srcOrd="2" destOrd="0" presId="urn:microsoft.com/office/officeart/2018/2/layout/IconVerticalSolidList"/>
    <dgm:cxn modelId="{57B7ED0B-0F96-2042-98ED-2EA9814FC6ED}" type="presParOf" srcId="{A36BFC6A-DB97-4DF9-93AD-659C6FFFAF7A}" destId="{C9192A7D-1543-4711-B7C6-DAF6CF17AD96}" srcOrd="0" destOrd="0" presId="urn:microsoft.com/office/officeart/2018/2/layout/IconVerticalSolidList"/>
    <dgm:cxn modelId="{BE016033-0735-C148-A47B-5CC066C24634}" type="presParOf" srcId="{A36BFC6A-DB97-4DF9-93AD-659C6FFFAF7A}" destId="{92D0FE71-BEE9-4103-9F65-B899B918BDA3}" srcOrd="1" destOrd="0" presId="urn:microsoft.com/office/officeart/2018/2/layout/IconVerticalSolidList"/>
    <dgm:cxn modelId="{061FDA1A-E42C-0D46-B754-C020A6393CD7}" type="presParOf" srcId="{A36BFC6A-DB97-4DF9-93AD-659C6FFFAF7A}" destId="{056F121A-588A-4FB4-B20F-E49A4020E18F}" srcOrd="2" destOrd="0" presId="urn:microsoft.com/office/officeart/2018/2/layout/IconVerticalSolidList"/>
    <dgm:cxn modelId="{D7CCB2A8-CB12-6040-B823-70BC755966BC}" type="presParOf" srcId="{A36BFC6A-DB97-4DF9-93AD-659C6FFFAF7A}" destId="{C2081790-8E65-4BC0-9A07-C629488336D8}" srcOrd="3" destOrd="0" presId="urn:microsoft.com/office/officeart/2018/2/layout/IconVerticalSolidList"/>
    <dgm:cxn modelId="{C6BAF92C-12DA-0940-B17F-0B22E2441DE7}" type="presParOf" srcId="{A36BFC6A-DB97-4DF9-93AD-659C6FFFAF7A}" destId="{DE98DD06-57F3-4271-8C21-AB767123554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99D14F2-224C-45F3-98FC-E9682CCCA90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3FBB334-BE9C-4F3C-B74F-B646182582CC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Verdana"/>
              <a:ea typeface="Verdana"/>
            </a:rPr>
            <a:t>Spring Games</a:t>
          </a:r>
          <a:endParaRPr lang="en-US" dirty="0"/>
        </a:p>
      </dgm:t>
    </dgm:pt>
    <dgm:pt modelId="{B6C6E996-4E2F-420E-9172-C80545126637}" type="parTrans" cxnId="{FDFB3B39-F574-4C93-B6E4-B11C7DC1EEBA}">
      <dgm:prSet/>
      <dgm:spPr/>
      <dgm:t>
        <a:bodyPr/>
        <a:lstStyle/>
        <a:p>
          <a:endParaRPr lang="en-US"/>
        </a:p>
      </dgm:t>
    </dgm:pt>
    <dgm:pt modelId="{20E7A4B1-E6FD-4060-883E-78D2E72DF129}" type="sibTrans" cxnId="{FDFB3B39-F574-4C93-B6E4-B11C7DC1EEBA}">
      <dgm:prSet/>
      <dgm:spPr/>
      <dgm:t>
        <a:bodyPr/>
        <a:lstStyle/>
        <a:p>
          <a:endParaRPr lang="en-US"/>
        </a:p>
      </dgm:t>
    </dgm:pt>
    <dgm:pt modelId="{E641060D-CA36-4467-8E6F-1E884F1304C8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solidFill>
                <a:srgbClr val="000000"/>
              </a:solidFill>
              <a:latin typeface="Verdana"/>
              <a:ea typeface="Verdana"/>
            </a:rPr>
            <a:t>Discounted Season Tickets</a:t>
          </a:r>
          <a:endParaRPr lang="en-US" sz="1400" b="1" dirty="0">
            <a:latin typeface="Gill Sans MT" panose="020B0502020104020203"/>
          </a:endParaRPr>
        </a:p>
      </dgm:t>
    </dgm:pt>
    <dgm:pt modelId="{7201F62D-D58F-41D6-B775-92954D474601}" type="parTrans" cxnId="{81E8C53C-B9D5-477B-9B6F-3D494D1D393F}">
      <dgm:prSet/>
      <dgm:spPr/>
      <dgm:t>
        <a:bodyPr/>
        <a:lstStyle/>
        <a:p>
          <a:endParaRPr lang="en-US"/>
        </a:p>
      </dgm:t>
    </dgm:pt>
    <dgm:pt modelId="{BC4AB5BE-16D5-4943-8B18-0E036FDDF679}" type="sibTrans" cxnId="{81E8C53C-B9D5-477B-9B6F-3D494D1D393F}">
      <dgm:prSet/>
      <dgm:spPr/>
      <dgm:t>
        <a:bodyPr/>
        <a:lstStyle/>
        <a:p>
          <a:endParaRPr lang="en-US"/>
        </a:p>
      </dgm:t>
    </dgm:pt>
    <dgm:pt modelId="{CC55CA76-C3AB-B943-AFD5-11991066A8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Verdana"/>
              <a:ea typeface="Verdana"/>
            </a:rPr>
            <a:t>League games</a:t>
          </a:r>
          <a:endParaRPr lang="en-US"/>
        </a:p>
      </dgm:t>
    </dgm:pt>
    <dgm:pt modelId="{4BAA9296-2693-354E-8F8D-E4CBB302E56E}" type="parTrans" cxnId="{48091E77-EF37-BF4F-9151-77DA468AAE52}">
      <dgm:prSet/>
      <dgm:spPr/>
      <dgm:t>
        <a:bodyPr/>
        <a:lstStyle/>
        <a:p>
          <a:endParaRPr lang="en-US"/>
        </a:p>
      </dgm:t>
    </dgm:pt>
    <dgm:pt modelId="{A3059A7E-101A-8246-A5B5-E186871ACC87}" type="sibTrans" cxnId="{48091E77-EF37-BF4F-9151-77DA468AAE52}">
      <dgm:prSet/>
      <dgm:spPr/>
      <dgm:t>
        <a:bodyPr/>
        <a:lstStyle/>
        <a:p>
          <a:endParaRPr lang="en-US"/>
        </a:p>
      </dgm:t>
    </dgm:pt>
    <dgm:pt modelId="{F765B70A-7263-3343-BBE3-474DE82A2D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latin typeface="Verdana"/>
              <a:ea typeface="Verdana"/>
            </a:rPr>
            <a:t>Themed games</a:t>
          </a:r>
          <a:endParaRPr lang="en-US" sz="1400" b="1" dirty="0">
            <a:latin typeface="Gill Sans MT" panose="020B0502020104020203"/>
          </a:endParaRPr>
        </a:p>
      </dgm:t>
    </dgm:pt>
    <dgm:pt modelId="{C2472D83-712C-164A-A82C-BF0EADDC5DE7}" type="parTrans" cxnId="{3BD34050-7ED0-2747-8FCF-BDB0AE2751C1}">
      <dgm:prSet/>
      <dgm:spPr/>
      <dgm:t>
        <a:bodyPr/>
        <a:lstStyle/>
        <a:p>
          <a:endParaRPr lang="en-US"/>
        </a:p>
      </dgm:t>
    </dgm:pt>
    <dgm:pt modelId="{0D9376CE-39EC-4847-8132-9E0846F04A50}" type="sibTrans" cxnId="{3BD34050-7ED0-2747-8FCF-BDB0AE2751C1}">
      <dgm:prSet/>
      <dgm:spPr/>
      <dgm:t>
        <a:bodyPr/>
        <a:lstStyle/>
        <a:p>
          <a:endParaRPr lang="en-US"/>
        </a:p>
      </dgm:t>
    </dgm:pt>
    <dgm:pt modelId="{507AF2F6-5DCC-B84E-965B-DC1A5D9D4B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Cost of attending Games</a:t>
          </a:r>
        </a:p>
      </dgm:t>
    </dgm:pt>
    <dgm:pt modelId="{E797DA3F-F6F8-AE41-9B95-838A74D549A6}" type="parTrans" cxnId="{93AF0618-DD83-804C-851B-A5EB78831FE0}">
      <dgm:prSet/>
      <dgm:spPr/>
      <dgm:t>
        <a:bodyPr/>
        <a:lstStyle/>
        <a:p>
          <a:endParaRPr lang="en-US"/>
        </a:p>
      </dgm:t>
    </dgm:pt>
    <dgm:pt modelId="{65CD7B88-AB28-D246-B074-A8C5143145CE}" type="sibTrans" cxnId="{93AF0618-DD83-804C-851B-A5EB78831FE0}">
      <dgm:prSet/>
      <dgm:spPr/>
      <dgm:t>
        <a:bodyPr/>
        <a:lstStyle/>
        <a:p>
          <a:endParaRPr lang="en-US"/>
        </a:p>
      </dgm:t>
    </dgm:pt>
    <dgm:pt modelId="{6D7F5E8B-22AD-6E4C-AE05-FD0C3C3CA6B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latin typeface="Verdana"/>
              <a:ea typeface="Verdana"/>
            </a:rPr>
            <a:t>Food/beverage tickets, dinner package</a:t>
          </a:r>
          <a:endParaRPr lang="en-US" sz="1400" b="1" dirty="0"/>
        </a:p>
      </dgm:t>
    </dgm:pt>
    <dgm:pt modelId="{EED34AAB-BCAB-C94D-912C-9B9B3EF81612}" type="parTrans" cxnId="{B11A00EF-B439-DE42-9734-1DE01669DE38}">
      <dgm:prSet/>
      <dgm:spPr/>
      <dgm:t>
        <a:bodyPr/>
        <a:lstStyle/>
        <a:p>
          <a:endParaRPr lang="en-US"/>
        </a:p>
      </dgm:t>
    </dgm:pt>
    <dgm:pt modelId="{96E406B2-F850-2E48-84B6-429754D85CDB}" type="sibTrans" cxnId="{B11A00EF-B439-DE42-9734-1DE01669DE38}">
      <dgm:prSet/>
      <dgm:spPr/>
      <dgm:t>
        <a:bodyPr/>
        <a:lstStyle/>
        <a:p>
          <a:endParaRPr lang="en-US"/>
        </a:p>
      </dgm:t>
    </dgm:pt>
    <dgm:pt modelId="{FE04ADEC-8864-4641-B9B0-497A284E92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solidFill>
                <a:srgbClr val="000000"/>
              </a:solidFill>
              <a:latin typeface="Verdana"/>
              <a:ea typeface="Verdana"/>
            </a:rPr>
            <a:t>Concession discounts</a:t>
          </a:r>
        </a:p>
      </dgm:t>
    </dgm:pt>
    <dgm:pt modelId="{8CF92CCF-414E-404F-99B4-A68B48B27405}" type="parTrans" cxnId="{256FF3FA-87EB-D24D-AB3F-E6F351E81FF8}">
      <dgm:prSet/>
      <dgm:spPr/>
      <dgm:t>
        <a:bodyPr/>
        <a:lstStyle/>
        <a:p>
          <a:endParaRPr lang="en-US"/>
        </a:p>
      </dgm:t>
    </dgm:pt>
    <dgm:pt modelId="{413E6D15-EF2A-6B4D-878C-B6BB1BD676CA}" type="sibTrans" cxnId="{256FF3FA-87EB-D24D-AB3F-E6F351E81FF8}">
      <dgm:prSet/>
      <dgm:spPr/>
      <dgm:t>
        <a:bodyPr/>
        <a:lstStyle/>
        <a:p>
          <a:endParaRPr lang="en-US"/>
        </a:p>
      </dgm:t>
    </dgm:pt>
    <dgm:pt modelId="{481E8F71-2308-1743-B078-5B46CC5D9927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latin typeface="Verdana"/>
              <a:ea typeface="Verdana"/>
            </a:rPr>
            <a:t>Giveaways</a:t>
          </a:r>
          <a:endParaRPr lang="en-US" sz="1400" dirty="0"/>
        </a:p>
      </dgm:t>
    </dgm:pt>
    <dgm:pt modelId="{67A70A97-2B57-D647-86D4-2707A5F86C96}" type="sibTrans" cxnId="{232A3BE5-0574-9541-8657-01CBDEB2C728}">
      <dgm:prSet/>
      <dgm:spPr/>
      <dgm:t>
        <a:bodyPr/>
        <a:lstStyle/>
        <a:p>
          <a:endParaRPr lang="en-US"/>
        </a:p>
      </dgm:t>
    </dgm:pt>
    <dgm:pt modelId="{E10CE8C8-D63F-DB49-A82C-A960BC29A98F}" type="parTrans" cxnId="{232A3BE5-0574-9541-8657-01CBDEB2C728}">
      <dgm:prSet/>
      <dgm:spPr/>
      <dgm:t>
        <a:bodyPr/>
        <a:lstStyle/>
        <a:p>
          <a:endParaRPr lang="en-US"/>
        </a:p>
      </dgm:t>
    </dgm:pt>
    <dgm:pt modelId="{7B082DE2-AAA8-F440-8664-5BCBDF92593D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latin typeface="Verdana"/>
              <a:ea typeface="Verdana"/>
            </a:rPr>
            <a:t>Promote rivalries</a:t>
          </a:r>
          <a:endParaRPr lang="en-US" sz="1400" dirty="0"/>
        </a:p>
      </dgm:t>
    </dgm:pt>
    <dgm:pt modelId="{81B9F1AB-6DCE-A744-81D8-81B022762F79}" type="sibTrans" cxnId="{DCF2172A-9206-4640-8D2D-DA89748031B4}">
      <dgm:prSet/>
      <dgm:spPr/>
      <dgm:t>
        <a:bodyPr/>
        <a:lstStyle/>
        <a:p>
          <a:endParaRPr lang="en-US"/>
        </a:p>
      </dgm:t>
    </dgm:pt>
    <dgm:pt modelId="{65BFA380-984E-1A45-9C99-5063F619AE47}" type="parTrans" cxnId="{DCF2172A-9206-4640-8D2D-DA89748031B4}">
      <dgm:prSet/>
      <dgm:spPr/>
      <dgm:t>
        <a:bodyPr/>
        <a:lstStyle/>
        <a:p>
          <a:endParaRPr lang="en-US"/>
        </a:p>
      </dgm:t>
    </dgm:pt>
    <dgm:pt modelId="{8E24C74C-C66E-6A46-9BF5-27E9C49CA59D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Early season promotions</a:t>
          </a:r>
        </a:p>
      </dgm:t>
    </dgm:pt>
    <dgm:pt modelId="{7B0BDCA8-A634-4B48-BA1A-4188F7B99698}" type="parTrans" cxnId="{E62F241C-9ED1-CB49-9B5E-E1C68215241B}">
      <dgm:prSet/>
      <dgm:spPr/>
      <dgm:t>
        <a:bodyPr/>
        <a:lstStyle/>
        <a:p>
          <a:endParaRPr lang="en-US"/>
        </a:p>
      </dgm:t>
    </dgm:pt>
    <dgm:pt modelId="{6C1E04EC-1505-DC47-8E76-BBE87ECE89FA}" type="sibTrans" cxnId="{E62F241C-9ED1-CB49-9B5E-E1C68215241B}">
      <dgm:prSet/>
      <dgm:spPr/>
      <dgm:t>
        <a:bodyPr/>
        <a:lstStyle/>
        <a:p>
          <a:endParaRPr lang="en-US"/>
        </a:p>
      </dgm:t>
    </dgm:pt>
    <dgm:pt modelId="{668736B6-FA98-46DF-8AFC-B12E521339FF}" type="pres">
      <dgm:prSet presAssocID="{799D14F2-224C-45F3-98FC-E9682CCCA901}" presName="root" presStyleCnt="0">
        <dgm:presLayoutVars>
          <dgm:dir/>
          <dgm:resizeHandles val="exact"/>
        </dgm:presLayoutVars>
      </dgm:prSet>
      <dgm:spPr/>
    </dgm:pt>
    <dgm:pt modelId="{EC08FBE1-7C82-4349-AD39-08CCDB4A247D}" type="pres">
      <dgm:prSet presAssocID="{93FBB334-BE9C-4F3C-B74F-B646182582CC}" presName="compNode" presStyleCnt="0"/>
      <dgm:spPr/>
    </dgm:pt>
    <dgm:pt modelId="{56C376E9-3D68-48D8-A163-FB8A1E7085AB}" type="pres">
      <dgm:prSet presAssocID="{93FBB334-BE9C-4F3C-B74F-B646182582CC}" presName="bgRect" presStyleLbl="bgShp" presStyleIdx="0" presStyleCnt="3"/>
      <dgm:spPr/>
    </dgm:pt>
    <dgm:pt modelId="{F1301ED5-EC85-4143-94AF-7892479502AA}" type="pres">
      <dgm:prSet presAssocID="{93FBB334-BE9C-4F3C-B74F-B646182582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ball with solid fill"/>
        </a:ext>
      </dgm:extLst>
    </dgm:pt>
    <dgm:pt modelId="{B41AF4B8-5C54-4606-895C-EE3059971695}" type="pres">
      <dgm:prSet presAssocID="{93FBB334-BE9C-4F3C-B74F-B646182582CC}" presName="spaceRect" presStyleCnt="0"/>
      <dgm:spPr/>
    </dgm:pt>
    <dgm:pt modelId="{EC2CE175-D0F4-4552-B339-63FAECA7A9B0}" type="pres">
      <dgm:prSet presAssocID="{93FBB334-BE9C-4F3C-B74F-B646182582CC}" presName="parTx" presStyleLbl="revTx" presStyleIdx="0" presStyleCnt="6">
        <dgm:presLayoutVars>
          <dgm:chMax val="0"/>
          <dgm:chPref val="0"/>
        </dgm:presLayoutVars>
      </dgm:prSet>
      <dgm:spPr/>
    </dgm:pt>
    <dgm:pt modelId="{5537DAAC-D340-4323-8932-502D2370FC8B}" type="pres">
      <dgm:prSet presAssocID="{93FBB334-BE9C-4F3C-B74F-B646182582CC}" presName="desTx" presStyleLbl="revTx" presStyleIdx="1" presStyleCnt="6">
        <dgm:presLayoutVars/>
      </dgm:prSet>
      <dgm:spPr/>
    </dgm:pt>
    <dgm:pt modelId="{CE65D65B-C514-4482-832A-30167357B096}" type="pres">
      <dgm:prSet presAssocID="{20E7A4B1-E6FD-4060-883E-78D2E72DF129}" presName="sibTrans" presStyleCnt="0"/>
      <dgm:spPr/>
    </dgm:pt>
    <dgm:pt modelId="{A36BFC6A-DB97-4DF9-93AD-659C6FFFAF7A}" type="pres">
      <dgm:prSet presAssocID="{CC55CA76-C3AB-B943-AFD5-11991066A82B}" presName="compNode" presStyleCnt="0"/>
      <dgm:spPr/>
    </dgm:pt>
    <dgm:pt modelId="{C9192A7D-1543-4711-B7C6-DAF6CF17AD96}" type="pres">
      <dgm:prSet presAssocID="{CC55CA76-C3AB-B943-AFD5-11991066A82B}" presName="bgRect" presStyleLbl="bgShp" presStyleIdx="1" presStyleCnt="3"/>
      <dgm:spPr/>
    </dgm:pt>
    <dgm:pt modelId="{92D0FE71-BEE9-4103-9F65-B899B918BDA3}" type="pres">
      <dgm:prSet presAssocID="{CC55CA76-C3AB-B943-AFD5-11991066A82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ball bat and ball outline"/>
        </a:ext>
      </dgm:extLst>
    </dgm:pt>
    <dgm:pt modelId="{056F121A-588A-4FB4-B20F-E49A4020E18F}" type="pres">
      <dgm:prSet presAssocID="{CC55CA76-C3AB-B943-AFD5-11991066A82B}" presName="spaceRect" presStyleCnt="0"/>
      <dgm:spPr/>
    </dgm:pt>
    <dgm:pt modelId="{C2081790-8E65-4BC0-9A07-C629488336D8}" type="pres">
      <dgm:prSet presAssocID="{CC55CA76-C3AB-B943-AFD5-11991066A82B}" presName="parTx" presStyleLbl="revTx" presStyleIdx="2" presStyleCnt="6">
        <dgm:presLayoutVars>
          <dgm:chMax val="0"/>
          <dgm:chPref val="0"/>
        </dgm:presLayoutVars>
      </dgm:prSet>
      <dgm:spPr/>
    </dgm:pt>
    <dgm:pt modelId="{DE98DD06-57F3-4271-8C21-AB7671235549}" type="pres">
      <dgm:prSet presAssocID="{CC55CA76-C3AB-B943-AFD5-11991066A82B}" presName="desTx" presStyleLbl="revTx" presStyleIdx="3" presStyleCnt="6">
        <dgm:presLayoutVars/>
      </dgm:prSet>
      <dgm:spPr/>
    </dgm:pt>
    <dgm:pt modelId="{8899A734-C042-40EB-ACB7-2DF6D0997C89}" type="pres">
      <dgm:prSet presAssocID="{A3059A7E-101A-8246-A5B5-E186871ACC87}" presName="sibTrans" presStyleCnt="0"/>
      <dgm:spPr/>
    </dgm:pt>
    <dgm:pt modelId="{06CBEF25-1AAA-4AE2-BBF6-64789B178DA4}" type="pres">
      <dgm:prSet presAssocID="{507AF2F6-5DCC-B84E-965B-DC1A5D9D4BA4}" presName="compNode" presStyleCnt="0"/>
      <dgm:spPr/>
    </dgm:pt>
    <dgm:pt modelId="{DF035D8C-4135-444E-B4AC-12FF4E4BCE1D}" type="pres">
      <dgm:prSet presAssocID="{507AF2F6-5DCC-B84E-965B-DC1A5D9D4BA4}" presName="bgRect" presStyleLbl="bgShp" presStyleIdx="2" presStyleCnt="3"/>
      <dgm:spPr/>
    </dgm:pt>
    <dgm:pt modelId="{E51EF76E-915F-4C35-8468-0824F83D4C98}" type="pres">
      <dgm:prSet presAssocID="{507AF2F6-5DCC-B84E-965B-DC1A5D9D4BA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 with solid fill"/>
        </a:ext>
      </dgm:extLst>
    </dgm:pt>
    <dgm:pt modelId="{5DFA99A8-E701-4E60-8292-B622A826BC5B}" type="pres">
      <dgm:prSet presAssocID="{507AF2F6-5DCC-B84E-965B-DC1A5D9D4BA4}" presName="spaceRect" presStyleCnt="0"/>
      <dgm:spPr/>
    </dgm:pt>
    <dgm:pt modelId="{472D8BD7-95C3-4A7F-8509-681419123004}" type="pres">
      <dgm:prSet presAssocID="{507AF2F6-5DCC-B84E-965B-DC1A5D9D4BA4}" presName="parTx" presStyleLbl="revTx" presStyleIdx="4" presStyleCnt="6">
        <dgm:presLayoutVars>
          <dgm:chMax val="0"/>
          <dgm:chPref val="0"/>
        </dgm:presLayoutVars>
      </dgm:prSet>
      <dgm:spPr/>
    </dgm:pt>
    <dgm:pt modelId="{4AF0C939-8035-4B8F-AD2C-268E816FC5A0}" type="pres">
      <dgm:prSet presAssocID="{507AF2F6-5DCC-B84E-965B-DC1A5D9D4BA4}" presName="desTx" presStyleLbl="revTx" presStyleIdx="5" presStyleCnt="6">
        <dgm:presLayoutVars/>
      </dgm:prSet>
      <dgm:spPr/>
    </dgm:pt>
  </dgm:ptLst>
  <dgm:cxnLst>
    <dgm:cxn modelId="{77758212-B5C5-D341-80B5-735212B0003B}" type="presOf" srcId="{507AF2F6-5DCC-B84E-965B-DC1A5D9D4BA4}" destId="{472D8BD7-95C3-4A7F-8509-681419123004}" srcOrd="0" destOrd="0" presId="urn:microsoft.com/office/officeart/2018/2/layout/IconVerticalSolidList"/>
    <dgm:cxn modelId="{93AF0618-DD83-804C-851B-A5EB78831FE0}" srcId="{799D14F2-224C-45F3-98FC-E9682CCCA901}" destId="{507AF2F6-5DCC-B84E-965B-DC1A5D9D4BA4}" srcOrd="2" destOrd="0" parTransId="{E797DA3F-F6F8-AE41-9B95-838A74D549A6}" sibTransId="{65CD7B88-AB28-D246-B074-A8C5143145CE}"/>
    <dgm:cxn modelId="{E62F241C-9ED1-CB49-9B5E-E1C68215241B}" srcId="{93FBB334-BE9C-4F3C-B74F-B646182582CC}" destId="{8E24C74C-C66E-6A46-9BF5-27E9C49CA59D}" srcOrd="1" destOrd="0" parTransId="{7B0BDCA8-A634-4B48-BA1A-4188F7B99698}" sibTransId="{6C1E04EC-1505-DC47-8E76-BBE87ECE89FA}"/>
    <dgm:cxn modelId="{DCF2172A-9206-4640-8D2D-DA89748031B4}" srcId="{CC55CA76-C3AB-B943-AFD5-11991066A82B}" destId="{7B082DE2-AAA8-F440-8664-5BCBDF92593D}" srcOrd="2" destOrd="0" parTransId="{65BFA380-984E-1A45-9C99-5063F619AE47}" sibTransId="{81B9F1AB-6DCE-A744-81D8-81B022762F79}"/>
    <dgm:cxn modelId="{6EFE3334-153B-5449-A29E-079858BEB647}" type="presOf" srcId="{F765B70A-7263-3343-BBE3-474DE82A2DAB}" destId="{DE98DD06-57F3-4271-8C21-AB7671235549}" srcOrd="0" destOrd="0" presId="urn:microsoft.com/office/officeart/2018/2/layout/IconVerticalSolidList"/>
    <dgm:cxn modelId="{FDFB3B39-F574-4C93-B6E4-B11C7DC1EEBA}" srcId="{799D14F2-224C-45F3-98FC-E9682CCCA901}" destId="{93FBB334-BE9C-4F3C-B74F-B646182582CC}" srcOrd="0" destOrd="0" parTransId="{B6C6E996-4E2F-420E-9172-C80545126637}" sibTransId="{20E7A4B1-E6FD-4060-883E-78D2E72DF129}"/>
    <dgm:cxn modelId="{81E8C53C-B9D5-477B-9B6F-3D494D1D393F}" srcId="{93FBB334-BE9C-4F3C-B74F-B646182582CC}" destId="{E641060D-CA36-4467-8E6F-1E884F1304C8}" srcOrd="0" destOrd="0" parTransId="{7201F62D-D58F-41D6-B775-92954D474601}" sibTransId="{BC4AB5BE-16D5-4943-8B18-0E036FDDF679}"/>
    <dgm:cxn modelId="{3B8AB549-5B60-D84A-B4A6-879B83B0B20D}" type="presOf" srcId="{481E8F71-2308-1743-B078-5B46CC5D9927}" destId="{DE98DD06-57F3-4271-8C21-AB7671235549}" srcOrd="0" destOrd="1" presId="urn:microsoft.com/office/officeart/2018/2/layout/IconVerticalSolidList"/>
    <dgm:cxn modelId="{3BD34050-7ED0-2747-8FCF-BDB0AE2751C1}" srcId="{CC55CA76-C3AB-B943-AFD5-11991066A82B}" destId="{F765B70A-7263-3343-BBE3-474DE82A2DAB}" srcOrd="0" destOrd="0" parTransId="{C2472D83-712C-164A-A82C-BF0EADDC5DE7}" sibTransId="{0D9376CE-39EC-4847-8132-9E0846F04A50}"/>
    <dgm:cxn modelId="{48091E77-EF37-BF4F-9151-77DA468AAE52}" srcId="{799D14F2-224C-45F3-98FC-E9682CCCA901}" destId="{CC55CA76-C3AB-B943-AFD5-11991066A82B}" srcOrd="1" destOrd="0" parTransId="{4BAA9296-2693-354E-8F8D-E4CBB302E56E}" sibTransId="{A3059A7E-101A-8246-A5B5-E186871ACC87}"/>
    <dgm:cxn modelId="{87927C79-882C-F84E-AD80-1D8BB3B004E3}" type="presOf" srcId="{8E24C74C-C66E-6A46-9BF5-27E9C49CA59D}" destId="{5537DAAC-D340-4323-8932-502D2370FC8B}" srcOrd="0" destOrd="1" presId="urn:microsoft.com/office/officeart/2018/2/layout/IconVerticalSolidList"/>
    <dgm:cxn modelId="{83581985-4F3D-9D42-A876-2EABE3B04ECC}" type="presOf" srcId="{799D14F2-224C-45F3-98FC-E9682CCCA901}" destId="{668736B6-FA98-46DF-8AFC-B12E521339FF}" srcOrd="0" destOrd="0" presId="urn:microsoft.com/office/officeart/2018/2/layout/IconVerticalSolidList"/>
    <dgm:cxn modelId="{48E173BA-67D2-FD4A-BD9D-F26E3D5C56F4}" type="presOf" srcId="{CC55CA76-C3AB-B943-AFD5-11991066A82B}" destId="{C2081790-8E65-4BC0-9A07-C629488336D8}" srcOrd="0" destOrd="0" presId="urn:microsoft.com/office/officeart/2018/2/layout/IconVerticalSolidList"/>
    <dgm:cxn modelId="{262E90BB-98E9-5C41-843C-8845CB8C5D77}" type="presOf" srcId="{FE04ADEC-8864-4641-B9B0-497A284E92DD}" destId="{4AF0C939-8035-4B8F-AD2C-268E816FC5A0}" srcOrd="0" destOrd="1" presId="urn:microsoft.com/office/officeart/2018/2/layout/IconVerticalSolidList"/>
    <dgm:cxn modelId="{64FD34CF-0172-DD4C-81C4-C7015231BE5A}" type="presOf" srcId="{E641060D-CA36-4467-8E6F-1E884F1304C8}" destId="{5537DAAC-D340-4323-8932-502D2370FC8B}" srcOrd="0" destOrd="0" presId="urn:microsoft.com/office/officeart/2018/2/layout/IconVerticalSolidList"/>
    <dgm:cxn modelId="{232A3BE5-0574-9541-8657-01CBDEB2C728}" srcId="{CC55CA76-C3AB-B943-AFD5-11991066A82B}" destId="{481E8F71-2308-1743-B078-5B46CC5D9927}" srcOrd="1" destOrd="0" parTransId="{E10CE8C8-D63F-DB49-A82C-A960BC29A98F}" sibTransId="{67A70A97-2B57-D647-86D4-2707A5F86C96}"/>
    <dgm:cxn modelId="{B11A00EF-B439-DE42-9734-1DE01669DE38}" srcId="{507AF2F6-5DCC-B84E-965B-DC1A5D9D4BA4}" destId="{6D7F5E8B-22AD-6E4C-AE05-FD0C3C3CA6B1}" srcOrd="0" destOrd="0" parTransId="{EED34AAB-BCAB-C94D-912C-9B9B3EF81612}" sibTransId="{96E406B2-F850-2E48-84B6-429754D85CDB}"/>
    <dgm:cxn modelId="{463128F0-21E2-4246-AFA7-80FC81452D67}" type="presOf" srcId="{7B082DE2-AAA8-F440-8664-5BCBDF92593D}" destId="{DE98DD06-57F3-4271-8C21-AB7671235549}" srcOrd="0" destOrd="2" presId="urn:microsoft.com/office/officeart/2018/2/layout/IconVerticalSolidList"/>
    <dgm:cxn modelId="{256FF3FA-87EB-D24D-AB3F-E6F351E81FF8}" srcId="{507AF2F6-5DCC-B84E-965B-DC1A5D9D4BA4}" destId="{FE04ADEC-8864-4641-B9B0-497A284E92DD}" srcOrd="1" destOrd="0" parTransId="{8CF92CCF-414E-404F-99B4-A68B48B27405}" sibTransId="{413E6D15-EF2A-6B4D-878C-B6BB1BD676CA}"/>
    <dgm:cxn modelId="{9C5502FC-AA51-3243-A1EE-16D5BF8DC86E}" type="presOf" srcId="{93FBB334-BE9C-4F3C-B74F-B646182582CC}" destId="{EC2CE175-D0F4-4552-B339-63FAECA7A9B0}" srcOrd="0" destOrd="0" presId="urn:microsoft.com/office/officeart/2018/2/layout/IconVerticalSolidList"/>
    <dgm:cxn modelId="{3E7FECFE-8BFE-7F44-8FA0-EA7B0E10C9F9}" type="presOf" srcId="{6D7F5E8B-22AD-6E4C-AE05-FD0C3C3CA6B1}" destId="{4AF0C939-8035-4B8F-AD2C-268E816FC5A0}" srcOrd="0" destOrd="0" presId="urn:microsoft.com/office/officeart/2018/2/layout/IconVerticalSolidList"/>
    <dgm:cxn modelId="{BD14D796-B827-7E47-B816-C96332B0AD21}" type="presParOf" srcId="{668736B6-FA98-46DF-8AFC-B12E521339FF}" destId="{EC08FBE1-7C82-4349-AD39-08CCDB4A247D}" srcOrd="0" destOrd="0" presId="urn:microsoft.com/office/officeart/2018/2/layout/IconVerticalSolidList"/>
    <dgm:cxn modelId="{D80DBE56-9EFD-9D4D-83B1-85F2DF16EC32}" type="presParOf" srcId="{EC08FBE1-7C82-4349-AD39-08CCDB4A247D}" destId="{56C376E9-3D68-48D8-A163-FB8A1E7085AB}" srcOrd="0" destOrd="0" presId="urn:microsoft.com/office/officeart/2018/2/layout/IconVerticalSolidList"/>
    <dgm:cxn modelId="{21E0E2EC-CACC-7B41-B1C5-19492E7E4037}" type="presParOf" srcId="{EC08FBE1-7C82-4349-AD39-08CCDB4A247D}" destId="{F1301ED5-EC85-4143-94AF-7892479502AA}" srcOrd="1" destOrd="0" presId="urn:microsoft.com/office/officeart/2018/2/layout/IconVerticalSolidList"/>
    <dgm:cxn modelId="{D9AB862E-6B95-304D-8C81-B50618496ACB}" type="presParOf" srcId="{EC08FBE1-7C82-4349-AD39-08CCDB4A247D}" destId="{B41AF4B8-5C54-4606-895C-EE3059971695}" srcOrd="2" destOrd="0" presId="urn:microsoft.com/office/officeart/2018/2/layout/IconVerticalSolidList"/>
    <dgm:cxn modelId="{AAECA942-B39E-E84F-A2F3-549F3C44F4D6}" type="presParOf" srcId="{EC08FBE1-7C82-4349-AD39-08CCDB4A247D}" destId="{EC2CE175-D0F4-4552-B339-63FAECA7A9B0}" srcOrd="3" destOrd="0" presId="urn:microsoft.com/office/officeart/2018/2/layout/IconVerticalSolidList"/>
    <dgm:cxn modelId="{C7ACB3F1-7AD8-D246-AA0B-BEF8644A74CB}" type="presParOf" srcId="{EC08FBE1-7C82-4349-AD39-08CCDB4A247D}" destId="{5537DAAC-D340-4323-8932-502D2370FC8B}" srcOrd="4" destOrd="0" presId="urn:microsoft.com/office/officeart/2018/2/layout/IconVerticalSolidList"/>
    <dgm:cxn modelId="{5CD6007A-125C-3048-8DB3-C8496BDDEDB2}" type="presParOf" srcId="{668736B6-FA98-46DF-8AFC-B12E521339FF}" destId="{CE65D65B-C514-4482-832A-30167357B096}" srcOrd="1" destOrd="0" presId="urn:microsoft.com/office/officeart/2018/2/layout/IconVerticalSolidList"/>
    <dgm:cxn modelId="{8E3B737F-929F-E645-A7B3-17DF34CC7105}" type="presParOf" srcId="{668736B6-FA98-46DF-8AFC-B12E521339FF}" destId="{A36BFC6A-DB97-4DF9-93AD-659C6FFFAF7A}" srcOrd="2" destOrd="0" presId="urn:microsoft.com/office/officeart/2018/2/layout/IconVerticalSolidList"/>
    <dgm:cxn modelId="{57B7ED0B-0F96-2042-98ED-2EA9814FC6ED}" type="presParOf" srcId="{A36BFC6A-DB97-4DF9-93AD-659C6FFFAF7A}" destId="{C9192A7D-1543-4711-B7C6-DAF6CF17AD96}" srcOrd="0" destOrd="0" presId="urn:microsoft.com/office/officeart/2018/2/layout/IconVerticalSolidList"/>
    <dgm:cxn modelId="{BE016033-0735-C148-A47B-5CC066C24634}" type="presParOf" srcId="{A36BFC6A-DB97-4DF9-93AD-659C6FFFAF7A}" destId="{92D0FE71-BEE9-4103-9F65-B899B918BDA3}" srcOrd="1" destOrd="0" presId="urn:microsoft.com/office/officeart/2018/2/layout/IconVerticalSolidList"/>
    <dgm:cxn modelId="{061FDA1A-E42C-0D46-B754-C020A6393CD7}" type="presParOf" srcId="{A36BFC6A-DB97-4DF9-93AD-659C6FFFAF7A}" destId="{056F121A-588A-4FB4-B20F-E49A4020E18F}" srcOrd="2" destOrd="0" presId="urn:microsoft.com/office/officeart/2018/2/layout/IconVerticalSolidList"/>
    <dgm:cxn modelId="{D7CCB2A8-CB12-6040-B823-70BC755966BC}" type="presParOf" srcId="{A36BFC6A-DB97-4DF9-93AD-659C6FFFAF7A}" destId="{C2081790-8E65-4BC0-9A07-C629488336D8}" srcOrd="3" destOrd="0" presId="urn:microsoft.com/office/officeart/2018/2/layout/IconVerticalSolidList"/>
    <dgm:cxn modelId="{C6BAF92C-12DA-0940-B17F-0B22E2441DE7}" type="presParOf" srcId="{A36BFC6A-DB97-4DF9-93AD-659C6FFFAF7A}" destId="{DE98DD06-57F3-4271-8C21-AB7671235549}" srcOrd="4" destOrd="0" presId="urn:microsoft.com/office/officeart/2018/2/layout/IconVerticalSolidList"/>
    <dgm:cxn modelId="{7F0AF440-17BA-7943-A0E7-861A4E91D37B}" type="presParOf" srcId="{668736B6-FA98-46DF-8AFC-B12E521339FF}" destId="{8899A734-C042-40EB-ACB7-2DF6D0997C89}" srcOrd="3" destOrd="0" presId="urn:microsoft.com/office/officeart/2018/2/layout/IconVerticalSolidList"/>
    <dgm:cxn modelId="{9ACEA6B1-131C-C243-AA0A-5F1D2405CF5F}" type="presParOf" srcId="{668736B6-FA98-46DF-8AFC-B12E521339FF}" destId="{06CBEF25-1AAA-4AE2-BBF6-64789B178DA4}" srcOrd="4" destOrd="0" presId="urn:microsoft.com/office/officeart/2018/2/layout/IconVerticalSolidList"/>
    <dgm:cxn modelId="{9C8A0F28-4666-5D45-9BD5-8C452E36CA6A}" type="presParOf" srcId="{06CBEF25-1AAA-4AE2-BBF6-64789B178DA4}" destId="{DF035D8C-4135-444E-B4AC-12FF4E4BCE1D}" srcOrd="0" destOrd="0" presId="urn:microsoft.com/office/officeart/2018/2/layout/IconVerticalSolidList"/>
    <dgm:cxn modelId="{24255D36-E0FD-A142-A33E-1A10C0C21304}" type="presParOf" srcId="{06CBEF25-1AAA-4AE2-BBF6-64789B178DA4}" destId="{E51EF76E-915F-4C35-8468-0824F83D4C98}" srcOrd="1" destOrd="0" presId="urn:microsoft.com/office/officeart/2018/2/layout/IconVerticalSolidList"/>
    <dgm:cxn modelId="{AB7DC9DD-BE69-384F-8A84-A2166E26EB75}" type="presParOf" srcId="{06CBEF25-1AAA-4AE2-BBF6-64789B178DA4}" destId="{5DFA99A8-E701-4E60-8292-B622A826BC5B}" srcOrd="2" destOrd="0" presId="urn:microsoft.com/office/officeart/2018/2/layout/IconVerticalSolidList"/>
    <dgm:cxn modelId="{73FB4656-F879-664E-95A7-763E3295620B}" type="presParOf" srcId="{06CBEF25-1AAA-4AE2-BBF6-64789B178DA4}" destId="{472D8BD7-95C3-4A7F-8509-681419123004}" srcOrd="3" destOrd="0" presId="urn:microsoft.com/office/officeart/2018/2/layout/IconVerticalSolidList"/>
    <dgm:cxn modelId="{BA2EF238-FB6F-7E4D-AE33-165B1D0FCEE5}" type="presParOf" srcId="{06CBEF25-1AAA-4AE2-BBF6-64789B178DA4}" destId="{4AF0C939-8035-4B8F-AD2C-268E816FC5A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8C4A3B-4777-4AA0-9C34-3EAAF16B21C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2454D04-A70C-456B-B064-15293F33694F}">
      <dgm:prSet/>
      <dgm:spPr/>
      <dgm:t>
        <a:bodyPr/>
        <a:lstStyle/>
        <a:p>
          <a:r>
            <a:rPr lang="en-US" b="1"/>
            <a:t>Host by MinneAnalytics</a:t>
          </a:r>
          <a:endParaRPr lang="en-US"/>
        </a:p>
      </dgm:t>
    </dgm:pt>
    <dgm:pt modelId="{15EB74FF-5215-48E3-BA41-5E8A4B8EEDDC}" type="parTrans" cxnId="{D246F688-C34C-401C-8948-842630EDC56A}">
      <dgm:prSet/>
      <dgm:spPr/>
      <dgm:t>
        <a:bodyPr/>
        <a:lstStyle/>
        <a:p>
          <a:endParaRPr lang="en-US"/>
        </a:p>
      </dgm:t>
    </dgm:pt>
    <dgm:pt modelId="{BD545345-B909-4766-B1B9-FBEE2816E628}" type="sibTrans" cxnId="{D246F688-C34C-401C-8948-842630EDC56A}">
      <dgm:prSet/>
      <dgm:spPr/>
      <dgm:t>
        <a:bodyPr/>
        <a:lstStyle/>
        <a:p>
          <a:endParaRPr lang="en-US"/>
        </a:p>
      </dgm:t>
    </dgm:pt>
    <dgm:pt modelId="{341A02E0-813B-4657-90EA-E3670FA5E25A}">
      <dgm:prSet/>
      <dgm:spPr/>
      <dgm:t>
        <a:bodyPr/>
        <a:lstStyle/>
        <a:p>
          <a:r>
            <a:rPr lang="en-US" b="1"/>
            <a:t>Client: Minnesota Twins / MLB</a:t>
          </a:r>
          <a:endParaRPr lang="en-US"/>
        </a:p>
      </dgm:t>
    </dgm:pt>
    <dgm:pt modelId="{9E082A16-4995-4F4B-B1D1-929D6DFB076E}" type="parTrans" cxnId="{FB3E17E5-CD48-41CE-85F2-A9664B6FBB7C}">
      <dgm:prSet/>
      <dgm:spPr/>
      <dgm:t>
        <a:bodyPr/>
        <a:lstStyle/>
        <a:p>
          <a:endParaRPr lang="en-US"/>
        </a:p>
      </dgm:t>
    </dgm:pt>
    <dgm:pt modelId="{61E1857A-6A9E-4295-8F5D-67F1B5BC4EFA}" type="sibTrans" cxnId="{FB3E17E5-CD48-41CE-85F2-A9664B6FBB7C}">
      <dgm:prSet/>
      <dgm:spPr/>
      <dgm:t>
        <a:bodyPr/>
        <a:lstStyle/>
        <a:p>
          <a:endParaRPr lang="en-US"/>
        </a:p>
      </dgm:t>
    </dgm:pt>
    <dgm:pt modelId="{AE3A0394-7C48-994F-99FC-8E266665D0A4}" type="pres">
      <dgm:prSet presAssocID="{928C4A3B-4777-4AA0-9C34-3EAAF16B21CD}" presName="linear" presStyleCnt="0">
        <dgm:presLayoutVars>
          <dgm:animLvl val="lvl"/>
          <dgm:resizeHandles val="exact"/>
        </dgm:presLayoutVars>
      </dgm:prSet>
      <dgm:spPr/>
    </dgm:pt>
    <dgm:pt modelId="{067A1666-2DE4-0F45-A198-065443437F22}" type="pres">
      <dgm:prSet presAssocID="{C2454D04-A70C-456B-B064-15293F33694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AA61412-5A79-644D-826F-84F2AE8D3EF7}" type="pres">
      <dgm:prSet presAssocID="{BD545345-B909-4766-B1B9-FBEE2816E628}" presName="spacer" presStyleCnt="0"/>
      <dgm:spPr/>
    </dgm:pt>
    <dgm:pt modelId="{8D050BB0-5E9A-9346-BFA6-388B7F37AC76}" type="pres">
      <dgm:prSet presAssocID="{341A02E0-813B-4657-90EA-E3670FA5E25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78F2E14-A732-824B-B759-57B1C1EC79B6}" type="presOf" srcId="{C2454D04-A70C-456B-B064-15293F33694F}" destId="{067A1666-2DE4-0F45-A198-065443437F22}" srcOrd="0" destOrd="0" presId="urn:microsoft.com/office/officeart/2005/8/layout/vList2"/>
    <dgm:cxn modelId="{D246F688-C34C-401C-8948-842630EDC56A}" srcId="{928C4A3B-4777-4AA0-9C34-3EAAF16B21CD}" destId="{C2454D04-A70C-456B-B064-15293F33694F}" srcOrd="0" destOrd="0" parTransId="{15EB74FF-5215-48E3-BA41-5E8A4B8EEDDC}" sibTransId="{BD545345-B909-4766-B1B9-FBEE2816E628}"/>
    <dgm:cxn modelId="{7921B18F-8CC8-FD46-B666-220C19EFB55F}" type="presOf" srcId="{928C4A3B-4777-4AA0-9C34-3EAAF16B21CD}" destId="{AE3A0394-7C48-994F-99FC-8E266665D0A4}" srcOrd="0" destOrd="0" presId="urn:microsoft.com/office/officeart/2005/8/layout/vList2"/>
    <dgm:cxn modelId="{D33F0C9D-D01C-CF47-A9EC-B2927A8E72CD}" type="presOf" srcId="{341A02E0-813B-4657-90EA-E3670FA5E25A}" destId="{8D050BB0-5E9A-9346-BFA6-388B7F37AC76}" srcOrd="0" destOrd="0" presId="urn:microsoft.com/office/officeart/2005/8/layout/vList2"/>
    <dgm:cxn modelId="{FB3E17E5-CD48-41CE-85F2-A9664B6FBB7C}" srcId="{928C4A3B-4777-4AA0-9C34-3EAAF16B21CD}" destId="{341A02E0-813B-4657-90EA-E3670FA5E25A}" srcOrd="1" destOrd="0" parTransId="{9E082A16-4995-4F4B-B1D1-929D6DFB076E}" sibTransId="{61E1857A-6A9E-4295-8F5D-67F1B5BC4EFA}"/>
    <dgm:cxn modelId="{33F98C8D-7016-D149-8F96-17E133418CFC}" type="presParOf" srcId="{AE3A0394-7C48-994F-99FC-8E266665D0A4}" destId="{067A1666-2DE4-0F45-A198-065443437F22}" srcOrd="0" destOrd="0" presId="urn:microsoft.com/office/officeart/2005/8/layout/vList2"/>
    <dgm:cxn modelId="{EA51DAE6-F27A-BF41-8E6D-A0CADDE675BA}" type="presParOf" srcId="{AE3A0394-7C48-994F-99FC-8E266665D0A4}" destId="{6AA61412-5A79-644D-826F-84F2AE8D3EF7}" srcOrd="1" destOrd="0" presId="urn:microsoft.com/office/officeart/2005/8/layout/vList2"/>
    <dgm:cxn modelId="{1462305E-A526-D843-95FE-84A9B983549A}" type="presParOf" srcId="{AE3A0394-7C48-994F-99FC-8E266665D0A4}" destId="{8D050BB0-5E9A-9346-BFA6-388B7F37AC7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C7106DA-C549-416B-9853-F815BEE712D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F75F8C6-7805-4F87-AE74-E031B09CE5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Communication is the key factor to team success</a:t>
          </a:r>
        </a:p>
      </dgm:t>
    </dgm:pt>
    <dgm:pt modelId="{7FD28612-20F9-419E-8704-A7FA9569A20F}" type="parTrans" cxnId="{E2F75CA2-93FD-465C-9F68-9DE15D253921}">
      <dgm:prSet/>
      <dgm:spPr/>
      <dgm:t>
        <a:bodyPr/>
        <a:lstStyle/>
        <a:p>
          <a:endParaRPr lang="en-US"/>
        </a:p>
      </dgm:t>
    </dgm:pt>
    <dgm:pt modelId="{2664062F-B993-4B60-B37B-6DD1A043824A}" type="sibTrans" cxnId="{E2F75CA2-93FD-465C-9F68-9DE15D253921}">
      <dgm:prSet/>
      <dgm:spPr/>
      <dgm:t>
        <a:bodyPr/>
        <a:lstStyle/>
        <a:p>
          <a:endParaRPr lang="en-US"/>
        </a:p>
      </dgm:t>
    </dgm:pt>
    <dgm:pt modelId="{0FF675DD-4A57-4781-A6F3-A9F4D910A981}" type="pres">
      <dgm:prSet presAssocID="{3C7106DA-C549-416B-9853-F815BEE712D9}" presName="root" presStyleCnt="0">
        <dgm:presLayoutVars>
          <dgm:dir/>
          <dgm:resizeHandles val="exact"/>
        </dgm:presLayoutVars>
      </dgm:prSet>
      <dgm:spPr/>
    </dgm:pt>
    <dgm:pt modelId="{BA96C18A-2260-43F5-A24D-10A64EB40DE0}" type="pres">
      <dgm:prSet presAssocID="{2F75F8C6-7805-4F87-AE74-E031B09CE598}" presName="compNode" presStyleCnt="0"/>
      <dgm:spPr/>
    </dgm:pt>
    <dgm:pt modelId="{CBFDF693-F6C4-43BE-896C-02D075B9D1C5}" type="pres">
      <dgm:prSet presAssocID="{2F75F8C6-7805-4F87-AE74-E031B09CE598}" presName="bgRect" presStyleLbl="bgShp" presStyleIdx="0" presStyleCnt="1"/>
      <dgm:spPr/>
    </dgm:pt>
    <dgm:pt modelId="{557019CD-D48F-4FFB-95C4-BF2006776B66}" type="pres">
      <dgm:prSet presAssocID="{2F75F8C6-7805-4F87-AE74-E031B09CE59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C21FDC6-F7A8-4DF3-9785-960868640312}" type="pres">
      <dgm:prSet presAssocID="{2F75F8C6-7805-4F87-AE74-E031B09CE598}" presName="spaceRect" presStyleCnt="0"/>
      <dgm:spPr/>
    </dgm:pt>
    <dgm:pt modelId="{C9C1EFA8-4FD0-4EF0-B9AF-9DC2E2C156DF}" type="pres">
      <dgm:prSet presAssocID="{2F75F8C6-7805-4F87-AE74-E031B09CE598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74F40C55-1182-4138-B846-8670CEE052F3}" type="presOf" srcId="{2F75F8C6-7805-4F87-AE74-E031B09CE598}" destId="{C9C1EFA8-4FD0-4EF0-B9AF-9DC2E2C156DF}" srcOrd="0" destOrd="0" presId="urn:microsoft.com/office/officeart/2018/2/layout/IconVerticalSolidList"/>
    <dgm:cxn modelId="{4A2D64A1-12B6-4979-9776-17A9F55A39EA}" type="presOf" srcId="{3C7106DA-C549-416B-9853-F815BEE712D9}" destId="{0FF675DD-4A57-4781-A6F3-A9F4D910A981}" srcOrd="0" destOrd="0" presId="urn:microsoft.com/office/officeart/2018/2/layout/IconVerticalSolidList"/>
    <dgm:cxn modelId="{E2F75CA2-93FD-465C-9F68-9DE15D253921}" srcId="{3C7106DA-C549-416B-9853-F815BEE712D9}" destId="{2F75F8C6-7805-4F87-AE74-E031B09CE598}" srcOrd="0" destOrd="0" parTransId="{7FD28612-20F9-419E-8704-A7FA9569A20F}" sibTransId="{2664062F-B993-4B60-B37B-6DD1A043824A}"/>
    <dgm:cxn modelId="{2B89DD0B-FDCA-4FE4-8FC8-0753837F8665}" type="presParOf" srcId="{0FF675DD-4A57-4781-A6F3-A9F4D910A981}" destId="{BA96C18A-2260-43F5-A24D-10A64EB40DE0}" srcOrd="0" destOrd="0" presId="urn:microsoft.com/office/officeart/2018/2/layout/IconVerticalSolidList"/>
    <dgm:cxn modelId="{DBFD1CF1-90FA-4B0A-8B26-7279C90E7A60}" type="presParOf" srcId="{BA96C18A-2260-43F5-A24D-10A64EB40DE0}" destId="{CBFDF693-F6C4-43BE-896C-02D075B9D1C5}" srcOrd="0" destOrd="0" presId="urn:microsoft.com/office/officeart/2018/2/layout/IconVerticalSolidList"/>
    <dgm:cxn modelId="{2C6906FD-8ACA-40AC-9B7C-D74F637EB0B4}" type="presParOf" srcId="{BA96C18A-2260-43F5-A24D-10A64EB40DE0}" destId="{557019CD-D48F-4FFB-95C4-BF2006776B66}" srcOrd="1" destOrd="0" presId="urn:microsoft.com/office/officeart/2018/2/layout/IconVerticalSolidList"/>
    <dgm:cxn modelId="{ECCAB007-9F61-461C-B5F4-F907A080B38F}" type="presParOf" srcId="{BA96C18A-2260-43F5-A24D-10A64EB40DE0}" destId="{EC21FDC6-F7A8-4DF3-9785-960868640312}" srcOrd="2" destOrd="0" presId="urn:microsoft.com/office/officeart/2018/2/layout/IconVerticalSolidList"/>
    <dgm:cxn modelId="{1E1B65E0-5D94-4D92-9108-30629E7D60E8}" type="presParOf" srcId="{BA96C18A-2260-43F5-A24D-10A64EB40DE0}" destId="{C9C1EFA8-4FD0-4EF0-B9AF-9DC2E2C156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C7106DA-C549-416B-9853-F815BEE712D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F75F8C6-7805-4F87-AE74-E031B09CE5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Communication is the key factor to team success</a:t>
          </a:r>
        </a:p>
      </dgm:t>
    </dgm:pt>
    <dgm:pt modelId="{7FD28612-20F9-419E-8704-A7FA9569A20F}" type="parTrans" cxnId="{E2F75CA2-93FD-465C-9F68-9DE15D253921}">
      <dgm:prSet/>
      <dgm:spPr/>
      <dgm:t>
        <a:bodyPr/>
        <a:lstStyle/>
        <a:p>
          <a:endParaRPr lang="en-US"/>
        </a:p>
      </dgm:t>
    </dgm:pt>
    <dgm:pt modelId="{2664062F-B993-4B60-B37B-6DD1A043824A}" type="sibTrans" cxnId="{E2F75CA2-93FD-465C-9F68-9DE15D253921}">
      <dgm:prSet/>
      <dgm:spPr/>
      <dgm:t>
        <a:bodyPr/>
        <a:lstStyle/>
        <a:p>
          <a:endParaRPr lang="en-US"/>
        </a:p>
      </dgm:t>
    </dgm:pt>
    <dgm:pt modelId="{51211DC6-3765-48C9-97DC-17F3CEE7DB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Being thorough when going through original data is crucial</a:t>
          </a:r>
        </a:p>
      </dgm:t>
    </dgm:pt>
    <dgm:pt modelId="{4EC1BA96-9FBA-44BD-A503-EE0006C87416}" type="parTrans" cxnId="{66EE5B28-C175-4432-928B-B9C73A5205F4}">
      <dgm:prSet/>
      <dgm:spPr/>
      <dgm:t>
        <a:bodyPr/>
        <a:lstStyle/>
        <a:p>
          <a:endParaRPr lang="en-US"/>
        </a:p>
      </dgm:t>
    </dgm:pt>
    <dgm:pt modelId="{6A5CAF63-ACE0-43E1-B38B-34B2FE257DE5}" type="sibTrans" cxnId="{66EE5B28-C175-4432-928B-B9C73A5205F4}">
      <dgm:prSet/>
      <dgm:spPr/>
      <dgm:t>
        <a:bodyPr/>
        <a:lstStyle/>
        <a:p>
          <a:endParaRPr lang="en-US"/>
        </a:p>
      </dgm:t>
    </dgm:pt>
    <dgm:pt modelId="{0FF675DD-4A57-4781-A6F3-A9F4D910A981}" type="pres">
      <dgm:prSet presAssocID="{3C7106DA-C549-416B-9853-F815BEE712D9}" presName="root" presStyleCnt="0">
        <dgm:presLayoutVars>
          <dgm:dir/>
          <dgm:resizeHandles val="exact"/>
        </dgm:presLayoutVars>
      </dgm:prSet>
      <dgm:spPr/>
    </dgm:pt>
    <dgm:pt modelId="{BA96C18A-2260-43F5-A24D-10A64EB40DE0}" type="pres">
      <dgm:prSet presAssocID="{2F75F8C6-7805-4F87-AE74-E031B09CE598}" presName="compNode" presStyleCnt="0"/>
      <dgm:spPr/>
    </dgm:pt>
    <dgm:pt modelId="{CBFDF693-F6C4-43BE-896C-02D075B9D1C5}" type="pres">
      <dgm:prSet presAssocID="{2F75F8C6-7805-4F87-AE74-E031B09CE598}" presName="bgRect" presStyleLbl="bgShp" presStyleIdx="0" presStyleCnt="2"/>
      <dgm:spPr/>
    </dgm:pt>
    <dgm:pt modelId="{557019CD-D48F-4FFB-95C4-BF2006776B66}" type="pres">
      <dgm:prSet presAssocID="{2F75F8C6-7805-4F87-AE74-E031B09CE59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C21FDC6-F7A8-4DF3-9785-960868640312}" type="pres">
      <dgm:prSet presAssocID="{2F75F8C6-7805-4F87-AE74-E031B09CE598}" presName="spaceRect" presStyleCnt="0"/>
      <dgm:spPr/>
    </dgm:pt>
    <dgm:pt modelId="{C9C1EFA8-4FD0-4EF0-B9AF-9DC2E2C156DF}" type="pres">
      <dgm:prSet presAssocID="{2F75F8C6-7805-4F87-AE74-E031B09CE598}" presName="parTx" presStyleLbl="revTx" presStyleIdx="0" presStyleCnt="2">
        <dgm:presLayoutVars>
          <dgm:chMax val="0"/>
          <dgm:chPref val="0"/>
        </dgm:presLayoutVars>
      </dgm:prSet>
      <dgm:spPr/>
    </dgm:pt>
    <dgm:pt modelId="{F39A1C39-7674-4F98-BDC6-097E59D5183B}" type="pres">
      <dgm:prSet presAssocID="{2664062F-B993-4B60-B37B-6DD1A043824A}" presName="sibTrans" presStyleCnt="0"/>
      <dgm:spPr/>
    </dgm:pt>
    <dgm:pt modelId="{6604C2C2-E7B0-4728-B006-0F88D370366A}" type="pres">
      <dgm:prSet presAssocID="{51211DC6-3765-48C9-97DC-17F3CEE7DB74}" presName="compNode" presStyleCnt="0"/>
      <dgm:spPr/>
    </dgm:pt>
    <dgm:pt modelId="{C497DF46-006C-4EE2-93CA-5513759D0878}" type="pres">
      <dgm:prSet presAssocID="{51211DC6-3765-48C9-97DC-17F3CEE7DB74}" presName="bgRect" presStyleLbl="bgShp" presStyleIdx="1" presStyleCnt="2"/>
      <dgm:spPr/>
    </dgm:pt>
    <dgm:pt modelId="{32881246-8A4E-4914-96BC-83F7735B928F}" type="pres">
      <dgm:prSet presAssocID="{51211DC6-3765-48C9-97DC-17F3CEE7DB7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580885E-E79C-421E-9535-C00AB6616569}" type="pres">
      <dgm:prSet presAssocID="{51211DC6-3765-48C9-97DC-17F3CEE7DB74}" presName="spaceRect" presStyleCnt="0"/>
      <dgm:spPr/>
    </dgm:pt>
    <dgm:pt modelId="{C3EF24CC-F11B-40B3-BE7F-9A0CE926092C}" type="pres">
      <dgm:prSet presAssocID="{51211DC6-3765-48C9-97DC-17F3CEE7DB7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6EE5B28-C175-4432-928B-B9C73A5205F4}" srcId="{3C7106DA-C549-416B-9853-F815BEE712D9}" destId="{51211DC6-3765-48C9-97DC-17F3CEE7DB74}" srcOrd="1" destOrd="0" parTransId="{4EC1BA96-9FBA-44BD-A503-EE0006C87416}" sibTransId="{6A5CAF63-ACE0-43E1-B38B-34B2FE257DE5}"/>
    <dgm:cxn modelId="{98AEA752-5937-4D3A-B556-26E69873C688}" type="presOf" srcId="{2F75F8C6-7805-4F87-AE74-E031B09CE598}" destId="{C9C1EFA8-4FD0-4EF0-B9AF-9DC2E2C156DF}" srcOrd="0" destOrd="0" presId="urn:microsoft.com/office/officeart/2018/2/layout/IconVerticalSolidList"/>
    <dgm:cxn modelId="{CC7BBD6B-59CC-4C3A-A243-6FA778771885}" type="presOf" srcId="{51211DC6-3765-48C9-97DC-17F3CEE7DB74}" destId="{C3EF24CC-F11B-40B3-BE7F-9A0CE926092C}" srcOrd="0" destOrd="0" presId="urn:microsoft.com/office/officeart/2018/2/layout/IconVerticalSolidList"/>
    <dgm:cxn modelId="{4A2D64A1-12B6-4979-9776-17A9F55A39EA}" type="presOf" srcId="{3C7106DA-C549-416B-9853-F815BEE712D9}" destId="{0FF675DD-4A57-4781-A6F3-A9F4D910A981}" srcOrd="0" destOrd="0" presId="urn:microsoft.com/office/officeart/2018/2/layout/IconVerticalSolidList"/>
    <dgm:cxn modelId="{E2F75CA2-93FD-465C-9F68-9DE15D253921}" srcId="{3C7106DA-C549-416B-9853-F815BEE712D9}" destId="{2F75F8C6-7805-4F87-AE74-E031B09CE598}" srcOrd="0" destOrd="0" parTransId="{7FD28612-20F9-419E-8704-A7FA9569A20F}" sibTransId="{2664062F-B993-4B60-B37B-6DD1A043824A}"/>
    <dgm:cxn modelId="{40660739-BD24-452D-A0AF-0DDE0F349050}" type="presParOf" srcId="{0FF675DD-4A57-4781-A6F3-A9F4D910A981}" destId="{BA96C18A-2260-43F5-A24D-10A64EB40DE0}" srcOrd="0" destOrd="0" presId="urn:microsoft.com/office/officeart/2018/2/layout/IconVerticalSolidList"/>
    <dgm:cxn modelId="{5BCCEBF0-128D-496A-8D05-4BDA1180A0A9}" type="presParOf" srcId="{BA96C18A-2260-43F5-A24D-10A64EB40DE0}" destId="{CBFDF693-F6C4-43BE-896C-02D075B9D1C5}" srcOrd="0" destOrd="0" presId="urn:microsoft.com/office/officeart/2018/2/layout/IconVerticalSolidList"/>
    <dgm:cxn modelId="{5CACE3A9-EF87-4F41-9B65-413191912EF9}" type="presParOf" srcId="{BA96C18A-2260-43F5-A24D-10A64EB40DE0}" destId="{557019CD-D48F-4FFB-95C4-BF2006776B66}" srcOrd="1" destOrd="0" presId="urn:microsoft.com/office/officeart/2018/2/layout/IconVerticalSolidList"/>
    <dgm:cxn modelId="{D5E66F46-9689-49C0-BAA9-5CFD0BDA37E4}" type="presParOf" srcId="{BA96C18A-2260-43F5-A24D-10A64EB40DE0}" destId="{EC21FDC6-F7A8-4DF3-9785-960868640312}" srcOrd="2" destOrd="0" presId="urn:microsoft.com/office/officeart/2018/2/layout/IconVerticalSolidList"/>
    <dgm:cxn modelId="{7ADDBBCA-739C-444B-BB05-70C7E6E673B5}" type="presParOf" srcId="{BA96C18A-2260-43F5-A24D-10A64EB40DE0}" destId="{C9C1EFA8-4FD0-4EF0-B9AF-9DC2E2C156DF}" srcOrd="3" destOrd="0" presId="urn:microsoft.com/office/officeart/2018/2/layout/IconVerticalSolidList"/>
    <dgm:cxn modelId="{51F91FDD-2D7A-4567-9415-10AAE5EE12C5}" type="presParOf" srcId="{0FF675DD-4A57-4781-A6F3-A9F4D910A981}" destId="{F39A1C39-7674-4F98-BDC6-097E59D5183B}" srcOrd="1" destOrd="0" presId="urn:microsoft.com/office/officeart/2018/2/layout/IconVerticalSolidList"/>
    <dgm:cxn modelId="{2B10B44F-02D8-4880-8B6E-611B2BBC4378}" type="presParOf" srcId="{0FF675DD-4A57-4781-A6F3-A9F4D910A981}" destId="{6604C2C2-E7B0-4728-B006-0F88D370366A}" srcOrd="2" destOrd="0" presId="urn:microsoft.com/office/officeart/2018/2/layout/IconVerticalSolidList"/>
    <dgm:cxn modelId="{F4123415-36F0-4AAF-9B67-EEBCDA05192E}" type="presParOf" srcId="{6604C2C2-E7B0-4728-B006-0F88D370366A}" destId="{C497DF46-006C-4EE2-93CA-5513759D0878}" srcOrd="0" destOrd="0" presId="urn:microsoft.com/office/officeart/2018/2/layout/IconVerticalSolidList"/>
    <dgm:cxn modelId="{204FB980-DBAB-4604-A084-C95C3380AD61}" type="presParOf" srcId="{6604C2C2-E7B0-4728-B006-0F88D370366A}" destId="{32881246-8A4E-4914-96BC-83F7735B928F}" srcOrd="1" destOrd="0" presId="urn:microsoft.com/office/officeart/2018/2/layout/IconVerticalSolidList"/>
    <dgm:cxn modelId="{E49F58C3-6429-4D94-8AE0-943C74294B7C}" type="presParOf" srcId="{6604C2C2-E7B0-4728-B006-0F88D370366A}" destId="{4580885E-E79C-421E-9535-C00AB6616569}" srcOrd="2" destOrd="0" presId="urn:microsoft.com/office/officeart/2018/2/layout/IconVerticalSolidList"/>
    <dgm:cxn modelId="{9AF3B5CD-08F8-4238-81BD-234D7D525DA9}" type="presParOf" srcId="{6604C2C2-E7B0-4728-B006-0F88D370366A}" destId="{C3EF24CC-F11B-40B3-BE7F-9A0CE926092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C7106DA-C549-416B-9853-F815BEE712D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F75F8C6-7805-4F87-AE74-E031B09CE5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Communication is the key factor to team success</a:t>
          </a:r>
        </a:p>
      </dgm:t>
    </dgm:pt>
    <dgm:pt modelId="{7FD28612-20F9-419E-8704-A7FA9569A20F}" type="parTrans" cxnId="{E2F75CA2-93FD-465C-9F68-9DE15D253921}">
      <dgm:prSet/>
      <dgm:spPr/>
      <dgm:t>
        <a:bodyPr/>
        <a:lstStyle/>
        <a:p>
          <a:endParaRPr lang="en-US"/>
        </a:p>
      </dgm:t>
    </dgm:pt>
    <dgm:pt modelId="{2664062F-B993-4B60-B37B-6DD1A043824A}" type="sibTrans" cxnId="{E2F75CA2-93FD-465C-9F68-9DE15D253921}">
      <dgm:prSet/>
      <dgm:spPr/>
      <dgm:t>
        <a:bodyPr/>
        <a:lstStyle/>
        <a:p>
          <a:endParaRPr lang="en-US"/>
        </a:p>
      </dgm:t>
    </dgm:pt>
    <dgm:pt modelId="{51211DC6-3765-48C9-97DC-17F3CEE7DB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Being thorough when going through original data is crucial</a:t>
          </a:r>
        </a:p>
      </dgm:t>
    </dgm:pt>
    <dgm:pt modelId="{4EC1BA96-9FBA-44BD-A503-EE0006C87416}" type="parTrans" cxnId="{66EE5B28-C175-4432-928B-B9C73A5205F4}">
      <dgm:prSet/>
      <dgm:spPr/>
      <dgm:t>
        <a:bodyPr/>
        <a:lstStyle/>
        <a:p>
          <a:endParaRPr lang="en-US"/>
        </a:p>
      </dgm:t>
    </dgm:pt>
    <dgm:pt modelId="{6A5CAF63-ACE0-43E1-B38B-34B2FE257DE5}" type="sibTrans" cxnId="{66EE5B28-C175-4432-928B-B9C73A5205F4}">
      <dgm:prSet/>
      <dgm:spPr/>
      <dgm:t>
        <a:bodyPr/>
        <a:lstStyle/>
        <a:p>
          <a:endParaRPr lang="en-US"/>
        </a:p>
      </dgm:t>
    </dgm:pt>
    <dgm:pt modelId="{98914022-E85B-4B34-BCD4-4EE0B858B7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Setting a standard meeting time leads to higher quality of work</a:t>
          </a:r>
        </a:p>
      </dgm:t>
    </dgm:pt>
    <dgm:pt modelId="{D5676A3B-5179-407F-9457-DE6113618570}" type="parTrans" cxnId="{B8329FA8-9852-46F2-A1E5-654DD6B1CA70}">
      <dgm:prSet/>
      <dgm:spPr/>
      <dgm:t>
        <a:bodyPr/>
        <a:lstStyle/>
        <a:p>
          <a:endParaRPr lang="en-US"/>
        </a:p>
      </dgm:t>
    </dgm:pt>
    <dgm:pt modelId="{6816B2F9-32B9-47A6-906D-253C3F9CBBE5}" type="sibTrans" cxnId="{B8329FA8-9852-46F2-A1E5-654DD6B1CA70}">
      <dgm:prSet/>
      <dgm:spPr/>
      <dgm:t>
        <a:bodyPr/>
        <a:lstStyle/>
        <a:p>
          <a:endParaRPr lang="en-US"/>
        </a:p>
      </dgm:t>
    </dgm:pt>
    <dgm:pt modelId="{0FF675DD-4A57-4781-A6F3-A9F4D910A981}" type="pres">
      <dgm:prSet presAssocID="{3C7106DA-C549-416B-9853-F815BEE712D9}" presName="root" presStyleCnt="0">
        <dgm:presLayoutVars>
          <dgm:dir/>
          <dgm:resizeHandles val="exact"/>
        </dgm:presLayoutVars>
      </dgm:prSet>
      <dgm:spPr/>
    </dgm:pt>
    <dgm:pt modelId="{BA96C18A-2260-43F5-A24D-10A64EB40DE0}" type="pres">
      <dgm:prSet presAssocID="{2F75F8C6-7805-4F87-AE74-E031B09CE598}" presName="compNode" presStyleCnt="0"/>
      <dgm:spPr/>
    </dgm:pt>
    <dgm:pt modelId="{CBFDF693-F6C4-43BE-896C-02D075B9D1C5}" type="pres">
      <dgm:prSet presAssocID="{2F75F8C6-7805-4F87-AE74-E031B09CE598}" presName="bgRect" presStyleLbl="bgShp" presStyleIdx="0" presStyleCnt="3"/>
      <dgm:spPr/>
    </dgm:pt>
    <dgm:pt modelId="{557019CD-D48F-4FFB-95C4-BF2006776B66}" type="pres">
      <dgm:prSet presAssocID="{2F75F8C6-7805-4F87-AE74-E031B09CE5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C21FDC6-F7A8-4DF3-9785-960868640312}" type="pres">
      <dgm:prSet presAssocID="{2F75F8C6-7805-4F87-AE74-E031B09CE598}" presName="spaceRect" presStyleCnt="0"/>
      <dgm:spPr/>
    </dgm:pt>
    <dgm:pt modelId="{C9C1EFA8-4FD0-4EF0-B9AF-9DC2E2C156DF}" type="pres">
      <dgm:prSet presAssocID="{2F75F8C6-7805-4F87-AE74-E031B09CE598}" presName="parTx" presStyleLbl="revTx" presStyleIdx="0" presStyleCnt="3">
        <dgm:presLayoutVars>
          <dgm:chMax val="0"/>
          <dgm:chPref val="0"/>
        </dgm:presLayoutVars>
      </dgm:prSet>
      <dgm:spPr/>
    </dgm:pt>
    <dgm:pt modelId="{F39A1C39-7674-4F98-BDC6-097E59D5183B}" type="pres">
      <dgm:prSet presAssocID="{2664062F-B993-4B60-B37B-6DD1A043824A}" presName="sibTrans" presStyleCnt="0"/>
      <dgm:spPr/>
    </dgm:pt>
    <dgm:pt modelId="{6604C2C2-E7B0-4728-B006-0F88D370366A}" type="pres">
      <dgm:prSet presAssocID="{51211DC6-3765-48C9-97DC-17F3CEE7DB74}" presName="compNode" presStyleCnt="0"/>
      <dgm:spPr/>
    </dgm:pt>
    <dgm:pt modelId="{C497DF46-006C-4EE2-93CA-5513759D0878}" type="pres">
      <dgm:prSet presAssocID="{51211DC6-3765-48C9-97DC-17F3CEE7DB74}" presName="bgRect" presStyleLbl="bgShp" presStyleIdx="1" presStyleCnt="3"/>
      <dgm:spPr/>
    </dgm:pt>
    <dgm:pt modelId="{32881246-8A4E-4914-96BC-83F7735B928F}" type="pres">
      <dgm:prSet presAssocID="{51211DC6-3765-48C9-97DC-17F3CEE7DB7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580885E-E79C-421E-9535-C00AB6616569}" type="pres">
      <dgm:prSet presAssocID="{51211DC6-3765-48C9-97DC-17F3CEE7DB74}" presName="spaceRect" presStyleCnt="0"/>
      <dgm:spPr/>
    </dgm:pt>
    <dgm:pt modelId="{C3EF24CC-F11B-40B3-BE7F-9A0CE926092C}" type="pres">
      <dgm:prSet presAssocID="{51211DC6-3765-48C9-97DC-17F3CEE7DB74}" presName="parTx" presStyleLbl="revTx" presStyleIdx="1" presStyleCnt="3">
        <dgm:presLayoutVars>
          <dgm:chMax val="0"/>
          <dgm:chPref val="0"/>
        </dgm:presLayoutVars>
      </dgm:prSet>
      <dgm:spPr/>
    </dgm:pt>
    <dgm:pt modelId="{37B4F4E0-CD15-4645-9636-CE5F784BE23B}" type="pres">
      <dgm:prSet presAssocID="{6A5CAF63-ACE0-43E1-B38B-34B2FE257DE5}" presName="sibTrans" presStyleCnt="0"/>
      <dgm:spPr/>
    </dgm:pt>
    <dgm:pt modelId="{F3A9B8E3-1170-4215-A26B-8913C5ECAB76}" type="pres">
      <dgm:prSet presAssocID="{98914022-E85B-4B34-BCD4-4EE0B858B746}" presName="compNode" presStyleCnt="0"/>
      <dgm:spPr/>
    </dgm:pt>
    <dgm:pt modelId="{057BC435-3205-4D3B-A5F5-A33A90595ACE}" type="pres">
      <dgm:prSet presAssocID="{98914022-E85B-4B34-BCD4-4EE0B858B746}" presName="bgRect" presStyleLbl="bgShp" presStyleIdx="2" presStyleCnt="3"/>
      <dgm:spPr/>
    </dgm:pt>
    <dgm:pt modelId="{DB1F6DEF-6DAE-4D9E-9536-C966CB003FE2}" type="pres">
      <dgm:prSet presAssocID="{98914022-E85B-4B34-BCD4-4EE0B858B74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89AB5DB1-6673-4B8D-B985-17C1B20E5A39}" type="pres">
      <dgm:prSet presAssocID="{98914022-E85B-4B34-BCD4-4EE0B858B746}" presName="spaceRect" presStyleCnt="0"/>
      <dgm:spPr/>
    </dgm:pt>
    <dgm:pt modelId="{3A68E59A-53CA-47DC-8B19-819557D653A5}" type="pres">
      <dgm:prSet presAssocID="{98914022-E85B-4B34-BCD4-4EE0B858B74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79D9611-B0A5-4AB7-B447-10EFE2F1114E}" type="presOf" srcId="{2F75F8C6-7805-4F87-AE74-E031B09CE598}" destId="{C9C1EFA8-4FD0-4EF0-B9AF-9DC2E2C156DF}" srcOrd="0" destOrd="0" presId="urn:microsoft.com/office/officeart/2018/2/layout/IconVerticalSolidList"/>
    <dgm:cxn modelId="{66EE5B28-C175-4432-928B-B9C73A5205F4}" srcId="{3C7106DA-C549-416B-9853-F815BEE712D9}" destId="{51211DC6-3765-48C9-97DC-17F3CEE7DB74}" srcOrd="1" destOrd="0" parTransId="{4EC1BA96-9FBA-44BD-A503-EE0006C87416}" sibTransId="{6A5CAF63-ACE0-43E1-B38B-34B2FE257DE5}"/>
    <dgm:cxn modelId="{4A2D64A1-12B6-4979-9776-17A9F55A39EA}" type="presOf" srcId="{3C7106DA-C549-416B-9853-F815BEE712D9}" destId="{0FF675DD-4A57-4781-A6F3-A9F4D910A981}" srcOrd="0" destOrd="0" presId="urn:microsoft.com/office/officeart/2018/2/layout/IconVerticalSolidList"/>
    <dgm:cxn modelId="{E2F75CA2-93FD-465C-9F68-9DE15D253921}" srcId="{3C7106DA-C549-416B-9853-F815BEE712D9}" destId="{2F75F8C6-7805-4F87-AE74-E031B09CE598}" srcOrd="0" destOrd="0" parTransId="{7FD28612-20F9-419E-8704-A7FA9569A20F}" sibTransId="{2664062F-B993-4B60-B37B-6DD1A043824A}"/>
    <dgm:cxn modelId="{4137E1A5-A0B2-45F1-AA5B-239765D548DF}" type="presOf" srcId="{51211DC6-3765-48C9-97DC-17F3CEE7DB74}" destId="{C3EF24CC-F11B-40B3-BE7F-9A0CE926092C}" srcOrd="0" destOrd="0" presId="urn:microsoft.com/office/officeart/2018/2/layout/IconVerticalSolidList"/>
    <dgm:cxn modelId="{B8329FA8-9852-46F2-A1E5-654DD6B1CA70}" srcId="{3C7106DA-C549-416B-9853-F815BEE712D9}" destId="{98914022-E85B-4B34-BCD4-4EE0B858B746}" srcOrd="2" destOrd="0" parTransId="{D5676A3B-5179-407F-9457-DE6113618570}" sibTransId="{6816B2F9-32B9-47A6-906D-253C3F9CBBE5}"/>
    <dgm:cxn modelId="{739167BE-2027-4D7F-819E-C5F251072E2F}" type="presOf" srcId="{98914022-E85B-4B34-BCD4-4EE0B858B746}" destId="{3A68E59A-53CA-47DC-8B19-819557D653A5}" srcOrd="0" destOrd="0" presId="urn:microsoft.com/office/officeart/2018/2/layout/IconVerticalSolidList"/>
    <dgm:cxn modelId="{1A0AC9A0-A201-4F60-B6F9-6BF0967B26FB}" type="presParOf" srcId="{0FF675DD-4A57-4781-A6F3-A9F4D910A981}" destId="{BA96C18A-2260-43F5-A24D-10A64EB40DE0}" srcOrd="0" destOrd="0" presId="urn:microsoft.com/office/officeart/2018/2/layout/IconVerticalSolidList"/>
    <dgm:cxn modelId="{50146EBC-2AB8-42EF-95ED-49D14D89FA70}" type="presParOf" srcId="{BA96C18A-2260-43F5-A24D-10A64EB40DE0}" destId="{CBFDF693-F6C4-43BE-896C-02D075B9D1C5}" srcOrd="0" destOrd="0" presId="urn:microsoft.com/office/officeart/2018/2/layout/IconVerticalSolidList"/>
    <dgm:cxn modelId="{44B50572-D8CD-4FE3-8AC1-1BCBE3655C8B}" type="presParOf" srcId="{BA96C18A-2260-43F5-A24D-10A64EB40DE0}" destId="{557019CD-D48F-4FFB-95C4-BF2006776B66}" srcOrd="1" destOrd="0" presId="urn:microsoft.com/office/officeart/2018/2/layout/IconVerticalSolidList"/>
    <dgm:cxn modelId="{A1E203EA-2439-466E-A346-D9B3106FC329}" type="presParOf" srcId="{BA96C18A-2260-43F5-A24D-10A64EB40DE0}" destId="{EC21FDC6-F7A8-4DF3-9785-960868640312}" srcOrd="2" destOrd="0" presId="urn:microsoft.com/office/officeart/2018/2/layout/IconVerticalSolidList"/>
    <dgm:cxn modelId="{B0BCADF3-5447-4941-BCF0-5B414EC54FED}" type="presParOf" srcId="{BA96C18A-2260-43F5-A24D-10A64EB40DE0}" destId="{C9C1EFA8-4FD0-4EF0-B9AF-9DC2E2C156DF}" srcOrd="3" destOrd="0" presId="urn:microsoft.com/office/officeart/2018/2/layout/IconVerticalSolidList"/>
    <dgm:cxn modelId="{D125AD33-E355-4ACF-803B-2E1B8E2D6838}" type="presParOf" srcId="{0FF675DD-4A57-4781-A6F3-A9F4D910A981}" destId="{F39A1C39-7674-4F98-BDC6-097E59D5183B}" srcOrd="1" destOrd="0" presId="urn:microsoft.com/office/officeart/2018/2/layout/IconVerticalSolidList"/>
    <dgm:cxn modelId="{4B1D7395-091D-4D44-8C44-EE6816B8501C}" type="presParOf" srcId="{0FF675DD-4A57-4781-A6F3-A9F4D910A981}" destId="{6604C2C2-E7B0-4728-B006-0F88D370366A}" srcOrd="2" destOrd="0" presId="urn:microsoft.com/office/officeart/2018/2/layout/IconVerticalSolidList"/>
    <dgm:cxn modelId="{E169087D-7425-416A-94E9-EF1EF3D3157C}" type="presParOf" srcId="{6604C2C2-E7B0-4728-B006-0F88D370366A}" destId="{C497DF46-006C-4EE2-93CA-5513759D0878}" srcOrd="0" destOrd="0" presId="urn:microsoft.com/office/officeart/2018/2/layout/IconVerticalSolidList"/>
    <dgm:cxn modelId="{948249F9-F081-4D49-8F66-A32E6BB56C2C}" type="presParOf" srcId="{6604C2C2-E7B0-4728-B006-0F88D370366A}" destId="{32881246-8A4E-4914-96BC-83F7735B928F}" srcOrd="1" destOrd="0" presId="urn:microsoft.com/office/officeart/2018/2/layout/IconVerticalSolidList"/>
    <dgm:cxn modelId="{1666E7C5-4476-4B58-8581-5E3462B79BF5}" type="presParOf" srcId="{6604C2C2-E7B0-4728-B006-0F88D370366A}" destId="{4580885E-E79C-421E-9535-C00AB6616569}" srcOrd="2" destOrd="0" presId="urn:microsoft.com/office/officeart/2018/2/layout/IconVerticalSolidList"/>
    <dgm:cxn modelId="{54038F71-AB8A-4223-913A-95A15C1FB262}" type="presParOf" srcId="{6604C2C2-E7B0-4728-B006-0F88D370366A}" destId="{C3EF24CC-F11B-40B3-BE7F-9A0CE926092C}" srcOrd="3" destOrd="0" presId="urn:microsoft.com/office/officeart/2018/2/layout/IconVerticalSolidList"/>
    <dgm:cxn modelId="{D11E9A99-C359-4DD3-8C82-4AE70A0C8711}" type="presParOf" srcId="{0FF675DD-4A57-4781-A6F3-A9F4D910A981}" destId="{37B4F4E0-CD15-4645-9636-CE5F784BE23B}" srcOrd="3" destOrd="0" presId="urn:microsoft.com/office/officeart/2018/2/layout/IconVerticalSolidList"/>
    <dgm:cxn modelId="{675B1E32-E67C-4CC5-BFFB-7E20A2AA5EEB}" type="presParOf" srcId="{0FF675DD-4A57-4781-A6F3-A9F4D910A981}" destId="{F3A9B8E3-1170-4215-A26B-8913C5ECAB76}" srcOrd="4" destOrd="0" presId="urn:microsoft.com/office/officeart/2018/2/layout/IconVerticalSolidList"/>
    <dgm:cxn modelId="{80D63C79-5322-46CF-A4A5-0A99E96F275D}" type="presParOf" srcId="{F3A9B8E3-1170-4215-A26B-8913C5ECAB76}" destId="{057BC435-3205-4D3B-A5F5-A33A90595ACE}" srcOrd="0" destOrd="0" presId="urn:microsoft.com/office/officeart/2018/2/layout/IconVerticalSolidList"/>
    <dgm:cxn modelId="{8B746598-DC43-42B3-9FC4-6BEA95F76375}" type="presParOf" srcId="{F3A9B8E3-1170-4215-A26B-8913C5ECAB76}" destId="{DB1F6DEF-6DAE-4D9E-9536-C966CB003FE2}" srcOrd="1" destOrd="0" presId="urn:microsoft.com/office/officeart/2018/2/layout/IconVerticalSolidList"/>
    <dgm:cxn modelId="{E541B858-B4CB-41C2-B133-B3CAF08FF469}" type="presParOf" srcId="{F3A9B8E3-1170-4215-A26B-8913C5ECAB76}" destId="{89AB5DB1-6673-4B8D-B985-17C1B20E5A39}" srcOrd="2" destOrd="0" presId="urn:microsoft.com/office/officeart/2018/2/layout/IconVerticalSolidList"/>
    <dgm:cxn modelId="{FAEE411D-6A16-4D8E-B8A8-39F4B071E093}" type="presParOf" srcId="{F3A9B8E3-1170-4215-A26B-8913C5ECAB76}" destId="{3A68E59A-53CA-47DC-8B19-819557D653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11B558-9E55-2A4F-BD45-DCBACC825420}" type="doc">
      <dgm:prSet loTypeId="urn:microsoft.com/office/officeart/2005/8/layout/orgChart1" loCatId="icon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25F8BFE7-053D-2B45-8872-63842F5F1672}">
      <dgm:prSet/>
      <dgm:spPr/>
      <dgm:t>
        <a:bodyPr/>
        <a:lstStyle/>
        <a:p>
          <a:r>
            <a:rPr lang="en-US" b="1" dirty="0"/>
            <a:t>Project Objectives:</a:t>
          </a:r>
          <a:endParaRPr lang="en-US" dirty="0"/>
        </a:p>
      </dgm:t>
    </dgm:pt>
    <dgm:pt modelId="{071E8BF2-424D-D04D-90C5-1F253FC61DFD}" type="parTrans" cxnId="{A45650DA-00D9-6C40-8E06-AC0EC8FFDBEA}">
      <dgm:prSet/>
      <dgm:spPr/>
      <dgm:t>
        <a:bodyPr/>
        <a:lstStyle/>
        <a:p>
          <a:endParaRPr lang="en-US"/>
        </a:p>
      </dgm:t>
    </dgm:pt>
    <dgm:pt modelId="{BB4F96D9-7C28-704C-83E0-A254ECA71243}" type="sibTrans" cxnId="{A45650DA-00D9-6C40-8E06-AC0EC8FFDBEA}">
      <dgm:prSet/>
      <dgm:spPr/>
      <dgm:t>
        <a:bodyPr/>
        <a:lstStyle/>
        <a:p>
          <a:endParaRPr lang="en-US"/>
        </a:p>
      </dgm:t>
    </dgm:pt>
    <dgm:pt modelId="{B27E2256-78AB-0540-AAB6-41651F0FEC47}">
      <dgm:prSet/>
      <dgm:spPr/>
      <dgm:t>
        <a:bodyPr/>
        <a:lstStyle/>
        <a:p>
          <a:r>
            <a:rPr lang="en-US" dirty="0"/>
            <a:t>Predict Twins Stadium Attendance</a:t>
          </a:r>
        </a:p>
      </dgm:t>
    </dgm:pt>
    <dgm:pt modelId="{ED3A1273-D649-6947-B18E-CE5221C4D03B}" type="parTrans" cxnId="{55ABFD7D-7AD2-E140-9C73-DE5194B27E02}">
      <dgm:prSet/>
      <dgm:spPr/>
      <dgm:t>
        <a:bodyPr/>
        <a:lstStyle/>
        <a:p>
          <a:endParaRPr lang="en-US"/>
        </a:p>
      </dgm:t>
    </dgm:pt>
    <dgm:pt modelId="{AD8681DB-C7A1-3E4F-A485-D666CDE12BD6}" type="sibTrans" cxnId="{55ABFD7D-7AD2-E140-9C73-DE5194B27E02}">
      <dgm:prSet/>
      <dgm:spPr/>
      <dgm:t>
        <a:bodyPr/>
        <a:lstStyle/>
        <a:p>
          <a:endParaRPr lang="en-US"/>
        </a:p>
      </dgm:t>
    </dgm:pt>
    <dgm:pt modelId="{323072EB-8631-EA45-B9E1-A5F6551560A7}">
      <dgm:prSet/>
      <dgm:spPr/>
      <dgm:t>
        <a:bodyPr/>
        <a:lstStyle/>
        <a:p>
          <a:r>
            <a:rPr lang="en-US" dirty="0"/>
            <a:t>Identify key attendance factors</a:t>
          </a:r>
        </a:p>
      </dgm:t>
    </dgm:pt>
    <dgm:pt modelId="{EF80206D-2257-DA47-814B-2EC8D7716C25}" type="parTrans" cxnId="{1CEDB948-3165-9047-9E68-F73143E56F9A}">
      <dgm:prSet/>
      <dgm:spPr/>
      <dgm:t>
        <a:bodyPr/>
        <a:lstStyle/>
        <a:p>
          <a:endParaRPr lang="en-US"/>
        </a:p>
      </dgm:t>
    </dgm:pt>
    <dgm:pt modelId="{D89A1040-F25A-1B42-9D00-0D55A586AF52}" type="sibTrans" cxnId="{1CEDB948-3165-9047-9E68-F73143E56F9A}">
      <dgm:prSet/>
      <dgm:spPr/>
      <dgm:t>
        <a:bodyPr/>
        <a:lstStyle/>
        <a:p>
          <a:endParaRPr lang="en-US"/>
        </a:p>
      </dgm:t>
    </dgm:pt>
    <dgm:pt modelId="{3B8E5671-5A48-FE41-81A0-412D023C51B5}">
      <dgm:prSet/>
      <dgm:spPr/>
      <dgm:t>
        <a:bodyPr/>
        <a:lstStyle/>
        <a:p>
          <a:r>
            <a:rPr lang="en-US" dirty="0"/>
            <a:t>Strategy and Recommendations</a:t>
          </a:r>
        </a:p>
      </dgm:t>
    </dgm:pt>
    <dgm:pt modelId="{76EE4CCD-F82B-CB44-9DD4-1497D918AF64}" type="parTrans" cxnId="{4E5F5205-663F-F64E-8CC8-BA69E09CBB4F}">
      <dgm:prSet/>
      <dgm:spPr/>
      <dgm:t>
        <a:bodyPr/>
        <a:lstStyle/>
        <a:p>
          <a:endParaRPr lang="en-US"/>
        </a:p>
      </dgm:t>
    </dgm:pt>
    <dgm:pt modelId="{D4565915-FCF5-DE47-BCFD-1E950CC610F5}" type="sibTrans" cxnId="{4E5F5205-663F-F64E-8CC8-BA69E09CBB4F}">
      <dgm:prSet/>
      <dgm:spPr/>
      <dgm:t>
        <a:bodyPr/>
        <a:lstStyle/>
        <a:p>
          <a:endParaRPr lang="en-US"/>
        </a:p>
      </dgm:t>
    </dgm:pt>
    <dgm:pt modelId="{3011ACE7-ECEC-2942-977D-CB77E393F9A8}">
      <dgm:prSet/>
      <dgm:spPr/>
      <dgm:t>
        <a:bodyPr/>
        <a:lstStyle/>
        <a:p>
          <a:r>
            <a:rPr lang="en-US" dirty="0"/>
            <a:t>Dynamic Model</a:t>
          </a:r>
        </a:p>
      </dgm:t>
    </dgm:pt>
    <dgm:pt modelId="{023DFF75-A97C-5D4C-8801-5EE3F94145D6}" type="parTrans" cxnId="{0C37164F-C254-AC4F-869E-73BD54ED8D7F}">
      <dgm:prSet/>
      <dgm:spPr/>
      <dgm:t>
        <a:bodyPr/>
        <a:lstStyle/>
        <a:p>
          <a:endParaRPr lang="en-US"/>
        </a:p>
      </dgm:t>
    </dgm:pt>
    <dgm:pt modelId="{589B3B9B-51F9-8E4D-B0BB-1B416097BBF7}" type="sibTrans" cxnId="{0C37164F-C254-AC4F-869E-73BD54ED8D7F}">
      <dgm:prSet/>
      <dgm:spPr/>
      <dgm:t>
        <a:bodyPr/>
        <a:lstStyle/>
        <a:p>
          <a:endParaRPr lang="en-US"/>
        </a:p>
      </dgm:t>
    </dgm:pt>
    <dgm:pt modelId="{24874955-26EB-A94F-8CAD-4E1AD631671D}" type="pres">
      <dgm:prSet presAssocID="{4211B558-9E55-2A4F-BD45-DCBACC8254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0CEBEB4-A596-3446-8249-D2114E334163}" type="pres">
      <dgm:prSet presAssocID="{25F8BFE7-053D-2B45-8872-63842F5F1672}" presName="hierRoot1" presStyleCnt="0">
        <dgm:presLayoutVars>
          <dgm:hierBranch val="init"/>
        </dgm:presLayoutVars>
      </dgm:prSet>
      <dgm:spPr/>
    </dgm:pt>
    <dgm:pt modelId="{42D135EE-9767-8544-9651-75F8345192F0}" type="pres">
      <dgm:prSet presAssocID="{25F8BFE7-053D-2B45-8872-63842F5F1672}" presName="rootComposite1" presStyleCnt="0"/>
      <dgm:spPr/>
    </dgm:pt>
    <dgm:pt modelId="{05962695-2007-FD4D-8D98-597A730FAE05}" type="pres">
      <dgm:prSet presAssocID="{25F8BFE7-053D-2B45-8872-63842F5F1672}" presName="rootText1" presStyleLbl="node0" presStyleIdx="0" presStyleCnt="1">
        <dgm:presLayoutVars>
          <dgm:chPref val="3"/>
        </dgm:presLayoutVars>
      </dgm:prSet>
      <dgm:spPr/>
    </dgm:pt>
    <dgm:pt modelId="{F8CEE7F9-1BF4-AD45-831E-1951C17FDFAB}" type="pres">
      <dgm:prSet presAssocID="{25F8BFE7-053D-2B45-8872-63842F5F1672}" presName="rootConnector1" presStyleLbl="node1" presStyleIdx="0" presStyleCnt="0"/>
      <dgm:spPr/>
    </dgm:pt>
    <dgm:pt modelId="{973330FF-962C-B444-B4F4-63B3331B7982}" type="pres">
      <dgm:prSet presAssocID="{25F8BFE7-053D-2B45-8872-63842F5F1672}" presName="hierChild2" presStyleCnt="0"/>
      <dgm:spPr/>
    </dgm:pt>
    <dgm:pt modelId="{2C3F3E12-5899-D644-88E9-A3AA7826BE76}" type="pres">
      <dgm:prSet presAssocID="{ED3A1273-D649-6947-B18E-CE5221C4D03B}" presName="Name37" presStyleLbl="parChTrans1D2" presStyleIdx="0" presStyleCnt="2"/>
      <dgm:spPr/>
    </dgm:pt>
    <dgm:pt modelId="{A4F0B58A-DCBA-4C42-B81E-D5DD2CADBF5E}" type="pres">
      <dgm:prSet presAssocID="{B27E2256-78AB-0540-AAB6-41651F0FEC47}" presName="hierRoot2" presStyleCnt="0">
        <dgm:presLayoutVars>
          <dgm:hierBranch val="init"/>
        </dgm:presLayoutVars>
      </dgm:prSet>
      <dgm:spPr/>
    </dgm:pt>
    <dgm:pt modelId="{AC47815C-1310-7449-8193-34D33A683B88}" type="pres">
      <dgm:prSet presAssocID="{B27E2256-78AB-0540-AAB6-41651F0FEC47}" presName="rootComposite" presStyleCnt="0"/>
      <dgm:spPr/>
    </dgm:pt>
    <dgm:pt modelId="{22F3610C-E6B8-1D45-89A3-75B05C4FAEBB}" type="pres">
      <dgm:prSet presAssocID="{B27E2256-78AB-0540-AAB6-41651F0FEC47}" presName="rootText" presStyleLbl="node2" presStyleIdx="0" presStyleCnt="2">
        <dgm:presLayoutVars>
          <dgm:chPref val="3"/>
        </dgm:presLayoutVars>
      </dgm:prSet>
      <dgm:spPr/>
    </dgm:pt>
    <dgm:pt modelId="{41302938-F540-724F-A05F-70E9D046EFDB}" type="pres">
      <dgm:prSet presAssocID="{B27E2256-78AB-0540-AAB6-41651F0FEC47}" presName="rootConnector" presStyleLbl="node2" presStyleIdx="0" presStyleCnt="2"/>
      <dgm:spPr/>
    </dgm:pt>
    <dgm:pt modelId="{1F2ADAAD-A321-8144-87D1-68089C210283}" type="pres">
      <dgm:prSet presAssocID="{B27E2256-78AB-0540-AAB6-41651F0FEC47}" presName="hierChild4" presStyleCnt="0"/>
      <dgm:spPr/>
    </dgm:pt>
    <dgm:pt modelId="{E86EF7AA-920C-904C-B37D-E861F0235005}" type="pres">
      <dgm:prSet presAssocID="{023DFF75-A97C-5D4C-8801-5EE3F94145D6}" presName="Name37" presStyleLbl="parChTrans1D3" presStyleIdx="0" presStyleCnt="2"/>
      <dgm:spPr/>
    </dgm:pt>
    <dgm:pt modelId="{3BB3B84B-59EC-F94E-8351-B7C0D868BA68}" type="pres">
      <dgm:prSet presAssocID="{3011ACE7-ECEC-2942-977D-CB77E393F9A8}" presName="hierRoot2" presStyleCnt="0">
        <dgm:presLayoutVars>
          <dgm:hierBranch val="init"/>
        </dgm:presLayoutVars>
      </dgm:prSet>
      <dgm:spPr/>
    </dgm:pt>
    <dgm:pt modelId="{D6B71BE3-5326-F248-AE1F-0B6F3610F8AB}" type="pres">
      <dgm:prSet presAssocID="{3011ACE7-ECEC-2942-977D-CB77E393F9A8}" presName="rootComposite" presStyleCnt="0"/>
      <dgm:spPr/>
    </dgm:pt>
    <dgm:pt modelId="{09070793-7385-964E-9736-7E0F6FB82DAF}" type="pres">
      <dgm:prSet presAssocID="{3011ACE7-ECEC-2942-977D-CB77E393F9A8}" presName="rootText" presStyleLbl="node3" presStyleIdx="0" presStyleCnt="2">
        <dgm:presLayoutVars>
          <dgm:chPref val="3"/>
        </dgm:presLayoutVars>
      </dgm:prSet>
      <dgm:spPr/>
    </dgm:pt>
    <dgm:pt modelId="{9A197927-42C7-E346-89CC-7874EC096C78}" type="pres">
      <dgm:prSet presAssocID="{3011ACE7-ECEC-2942-977D-CB77E393F9A8}" presName="rootConnector" presStyleLbl="node3" presStyleIdx="0" presStyleCnt="2"/>
      <dgm:spPr/>
    </dgm:pt>
    <dgm:pt modelId="{72F4DF6C-B333-BF40-ACA2-76DB2CD4A63F}" type="pres">
      <dgm:prSet presAssocID="{3011ACE7-ECEC-2942-977D-CB77E393F9A8}" presName="hierChild4" presStyleCnt="0"/>
      <dgm:spPr/>
    </dgm:pt>
    <dgm:pt modelId="{B017AFE5-EB96-D149-8453-8DBC11815531}" type="pres">
      <dgm:prSet presAssocID="{3011ACE7-ECEC-2942-977D-CB77E393F9A8}" presName="hierChild5" presStyleCnt="0"/>
      <dgm:spPr/>
    </dgm:pt>
    <dgm:pt modelId="{44807CBE-69B5-7443-ADDA-D39ADD79A85C}" type="pres">
      <dgm:prSet presAssocID="{B27E2256-78AB-0540-AAB6-41651F0FEC47}" presName="hierChild5" presStyleCnt="0"/>
      <dgm:spPr/>
    </dgm:pt>
    <dgm:pt modelId="{0A0920DC-1BD8-694F-A7AF-AF63B3EB3174}" type="pres">
      <dgm:prSet presAssocID="{EF80206D-2257-DA47-814B-2EC8D7716C25}" presName="Name37" presStyleLbl="parChTrans1D2" presStyleIdx="1" presStyleCnt="2"/>
      <dgm:spPr/>
    </dgm:pt>
    <dgm:pt modelId="{216424A0-5904-614C-AA92-9C248DDBE2FB}" type="pres">
      <dgm:prSet presAssocID="{323072EB-8631-EA45-B9E1-A5F6551560A7}" presName="hierRoot2" presStyleCnt="0">
        <dgm:presLayoutVars>
          <dgm:hierBranch val="init"/>
        </dgm:presLayoutVars>
      </dgm:prSet>
      <dgm:spPr/>
    </dgm:pt>
    <dgm:pt modelId="{CAF9C52B-EA43-C245-AA1A-53B3B705F28F}" type="pres">
      <dgm:prSet presAssocID="{323072EB-8631-EA45-B9E1-A5F6551560A7}" presName="rootComposite" presStyleCnt="0"/>
      <dgm:spPr/>
    </dgm:pt>
    <dgm:pt modelId="{888D70FB-B796-CD42-BFF8-712C2D257700}" type="pres">
      <dgm:prSet presAssocID="{323072EB-8631-EA45-B9E1-A5F6551560A7}" presName="rootText" presStyleLbl="node2" presStyleIdx="1" presStyleCnt="2">
        <dgm:presLayoutVars>
          <dgm:chPref val="3"/>
        </dgm:presLayoutVars>
      </dgm:prSet>
      <dgm:spPr/>
    </dgm:pt>
    <dgm:pt modelId="{9585E8B7-E4ED-AC43-8D59-6D0C065422D8}" type="pres">
      <dgm:prSet presAssocID="{323072EB-8631-EA45-B9E1-A5F6551560A7}" presName="rootConnector" presStyleLbl="node2" presStyleIdx="1" presStyleCnt="2"/>
      <dgm:spPr/>
    </dgm:pt>
    <dgm:pt modelId="{36AFB335-BDA5-1D4A-9AE1-389EE3D676AB}" type="pres">
      <dgm:prSet presAssocID="{323072EB-8631-EA45-B9E1-A5F6551560A7}" presName="hierChild4" presStyleCnt="0"/>
      <dgm:spPr/>
    </dgm:pt>
    <dgm:pt modelId="{FC686BD6-7D4C-4840-8005-D5D95AE1B1F5}" type="pres">
      <dgm:prSet presAssocID="{76EE4CCD-F82B-CB44-9DD4-1497D918AF64}" presName="Name37" presStyleLbl="parChTrans1D3" presStyleIdx="1" presStyleCnt="2"/>
      <dgm:spPr/>
    </dgm:pt>
    <dgm:pt modelId="{D9A38A9D-F641-9947-813C-CF9794F94028}" type="pres">
      <dgm:prSet presAssocID="{3B8E5671-5A48-FE41-81A0-412D023C51B5}" presName="hierRoot2" presStyleCnt="0">
        <dgm:presLayoutVars>
          <dgm:hierBranch val="init"/>
        </dgm:presLayoutVars>
      </dgm:prSet>
      <dgm:spPr/>
    </dgm:pt>
    <dgm:pt modelId="{CC6B4D77-2AA4-FE4F-9C39-A5F92C2ED5A0}" type="pres">
      <dgm:prSet presAssocID="{3B8E5671-5A48-FE41-81A0-412D023C51B5}" presName="rootComposite" presStyleCnt="0"/>
      <dgm:spPr/>
    </dgm:pt>
    <dgm:pt modelId="{674EF69A-FBD7-F244-89A3-627F8776435B}" type="pres">
      <dgm:prSet presAssocID="{3B8E5671-5A48-FE41-81A0-412D023C51B5}" presName="rootText" presStyleLbl="node3" presStyleIdx="1" presStyleCnt="2">
        <dgm:presLayoutVars>
          <dgm:chPref val="3"/>
        </dgm:presLayoutVars>
      </dgm:prSet>
      <dgm:spPr/>
    </dgm:pt>
    <dgm:pt modelId="{BCDC794D-7459-E047-8ED2-2C05CD91F351}" type="pres">
      <dgm:prSet presAssocID="{3B8E5671-5A48-FE41-81A0-412D023C51B5}" presName="rootConnector" presStyleLbl="node3" presStyleIdx="1" presStyleCnt="2"/>
      <dgm:spPr/>
    </dgm:pt>
    <dgm:pt modelId="{493154BD-1FA0-FA44-9145-734FC4F5085D}" type="pres">
      <dgm:prSet presAssocID="{3B8E5671-5A48-FE41-81A0-412D023C51B5}" presName="hierChild4" presStyleCnt="0"/>
      <dgm:spPr/>
    </dgm:pt>
    <dgm:pt modelId="{75A00095-D640-1E4A-85F7-9FC33D3E04A5}" type="pres">
      <dgm:prSet presAssocID="{3B8E5671-5A48-FE41-81A0-412D023C51B5}" presName="hierChild5" presStyleCnt="0"/>
      <dgm:spPr/>
    </dgm:pt>
    <dgm:pt modelId="{FDD5E2AC-821A-EC49-9DB3-B14DA4E1D8A7}" type="pres">
      <dgm:prSet presAssocID="{323072EB-8631-EA45-B9E1-A5F6551560A7}" presName="hierChild5" presStyleCnt="0"/>
      <dgm:spPr/>
    </dgm:pt>
    <dgm:pt modelId="{561EC92A-0017-DF4B-B974-4FCF491A2C03}" type="pres">
      <dgm:prSet presAssocID="{25F8BFE7-053D-2B45-8872-63842F5F1672}" presName="hierChild3" presStyleCnt="0"/>
      <dgm:spPr/>
    </dgm:pt>
  </dgm:ptLst>
  <dgm:cxnLst>
    <dgm:cxn modelId="{4E5F5205-663F-F64E-8CC8-BA69E09CBB4F}" srcId="{323072EB-8631-EA45-B9E1-A5F6551560A7}" destId="{3B8E5671-5A48-FE41-81A0-412D023C51B5}" srcOrd="0" destOrd="0" parTransId="{76EE4CCD-F82B-CB44-9DD4-1497D918AF64}" sibTransId="{D4565915-FCF5-DE47-BCFD-1E950CC610F5}"/>
    <dgm:cxn modelId="{A4ABDC0B-9D6C-6346-BA4A-DE5FF5AD7133}" type="presOf" srcId="{25F8BFE7-053D-2B45-8872-63842F5F1672}" destId="{F8CEE7F9-1BF4-AD45-831E-1951C17FDFAB}" srcOrd="1" destOrd="0" presId="urn:microsoft.com/office/officeart/2005/8/layout/orgChart1"/>
    <dgm:cxn modelId="{6F87EF1A-0079-354C-AC92-A636EF99A26B}" type="presOf" srcId="{B27E2256-78AB-0540-AAB6-41651F0FEC47}" destId="{41302938-F540-724F-A05F-70E9D046EFDB}" srcOrd="1" destOrd="0" presId="urn:microsoft.com/office/officeart/2005/8/layout/orgChart1"/>
    <dgm:cxn modelId="{FC41C730-8A57-E845-8877-8AA9BE26205C}" type="presOf" srcId="{EF80206D-2257-DA47-814B-2EC8D7716C25}" destId="{0A0920DC-1BD8-694F-A7AF-AF63B3EB3174}" srcOrd="0" destOrd="0" presId="urn:microsoft.com/office/officeart/2005/8/layout/orgChart1"/>
    <dgm:cxn modelId="{1CEDB948-3165-9047-9E68-F73143E56F9A}" srcId="{25F8BFE7-053D-2B45-8872-63842F5F1672}" destId="{323072EB-8631-EA45-B9E1-A5F6551560A7}" srcOrd="1" destOrd="0" parTransId="{EF80206D-2257-DA47-814B-2EC8D7716C25}" sibTransId="{D89A1040-F25A-1B42-9D00-0D55A586AF52}"/>
    <dgm:cxn modelId="{0C37164F-C254-AC4F-869E-73BD54ED8D7F}" srcId="{B27E2256-78AB-0540-AAB6-41651F0FEC47}" destId="{3011ACE7-ECEC-2942-977D-CB77E393F9A8}" srcOrd="0" destOrd="0" parTransId="{023DFF75-A97C-5D4C-8801-5EE3F94145D6}" sibTransId="{589B3B9B-51F9-8E4D-B0BB-1B416097BBF7}"/>
    <dgm:cxn modelId="{4CCBA46F-46B8-224A-A14E-55C8283ED05E}" type="presOf" srcId="{323072EB-8631-EA45-B9E1-A5F6551560A7}" destId="{9585E8B7-E4ED-AC43-8D59-6D0C065422D8}" srcOrd="1" destOrd="0" presId="urn:microsoft.com/office/officeart/2005/8/layout/orgChart1"/>
    <dgm:cxn modelId="{F33D7376-F185-1344-9163-C6310D7C49DE}" type="presOf" srcId="{76EE4CCD-F82B-CB44-9DD4-1497D918AF64}" destId="{FC686BD6-7D4C-4840-8005-D5D95AE1B1F5}" srcOrd="0" destOrd="0" presId="urn:microsoft.com/office/officeart/2005/8/layout/orgChart1"/>
    <dgm:cxn modelId="{55ABFD7D-7AD2-E140-9C73-DE5194B27E02}" srcId="{25F8BFE7-053D-2B45-8872-63842F5F1672}" destId="{B27E2256-78AB-0540-AAB6-41651F0FEC47}" srcOrd="0" destOrd="0" parTransId="{ED3A1273-D649-6947-B18E-CE5221C4D03B}" sibTransId="{AD8681DB-C7A1-3E4F-A485-D666CDE12BD6}"/>
    <dgm:cxn modelId="{2903C194-4069-0343-AD33-553736942827}" type="presOf" srcId="{3011ACE7-ECEC-2942-977D-CB77E393F9A8}" destId="{9A197927-42C7-E346-89CC-7874EC096C78}" srcOrd="1" destOrd="0" presId="urn:microsoft.com/office/officeart/2005/8/layout/orgChart1"/>
    <dgm:cxn modelId="{D6A18495-A04E-7D45-8502-B198D0766823}" type="presOf" srcId="{323072EB-8631-EA45-B9E1-A5F6551560A7}" destId="{888D70FB-B796-CD42-BFF8-712C2D257700}" srcOrd="0" destOrd="0" presId="urn:microsoft.com/office/officeart/2005/8/layout/orgChart1"/>
    <dgm:cxn modelId="{FE095BA3-D789-9748-A340-C74B3B283345}" type="presOf" srcId="{023DFF75-A97C-5D4C-8801-5EE3F94145D6}" destId="{E86EF7AA-920C-904C-B37D-E861F0235005}" srcOrd="0" destOrd="0" presId="urn:microsoft.com/office/officeart/2005/8/layout/orgChart1"/>
    <dgm:cxn modelId="{622FBFA8-502B-874D-9F44-F5273B44297E}" type="presOf" srcId="{3011ACE7-ECEC-2942-977D-CB77E393F9A8}" destId="{09070793-7385-964E-9736-7E0F6FB82DAF}" srcOrd="0" destOrd="0" presId="urn:microsoft.com/office/officeart/2005/8/layout/orgChart1"/>
    <dgm:cxn modelId="{2C73E3AD-478B-B346-B112-C5342064C886}" type="presOf" srcId="{4211B558-9E55-2A4F-BD45-DCBACC825420}" destId="{24874955-26EB-A94F-8CAD-4E1AD631671D}" srcOrd="0" destOrd="0" presId="urn:microsoft.com/office/officeart/2005/8/layout/orgChart1"/>
    <dgm:cxn modelId="{BAEC80CA-88EC-7644-943C-BC66AB4CD5F7}" type="presOf" srcId="{3B8E5671-5A48-FE41-81A0-412D023C51B5}" destId="{674EF69A-FBD7-F244-89A3-627F8776435B}" srcOrd="0" destOrd="0" presId="urn:microsoft.com/office/officeart/2005/8/layout/orgChart1"/>
    <dgm:cxn modelId="{A72055D4-A50F-1A48-9798-E63D2F136C56}" type="presOf" srcId="{B27E2256-78AB-0540-AAB6-41651F0FEC47}" destId="{22F3610C-E6B8-1D45-89A3-75B05C4FAEBB}" srcOrd="0" destOrd="0" presId="urn:microsoft.com/office/officeart/2005/8/layout/orgChart1"/>
    <dgm:cxn modelId="{A45650DA-00D9-6C40-8E06-AC0EC8FFDBEA}" srcId="{4211B558-9E55-2A4F-BD45-DCBACC825420}" destId="{25F8BFE7-053D-2B45-8872-63842F5F1672}" srcOrd="0" destOrd="0" parTransId="{071E8BF2-424D-D04D-90C5-1F253FC61DFD}" sibTransId="{BB4F96D9-7C28-704C-83E0-A254ECA71243}"/>
    <dgm:cxn modelId="{7C858FDE-75FA-024C-802D-EF44324F7F7E}" type="presOf" srcId="{3B8E5671-5A48-FE41-81A0-412D023C51B5}" destId="{BCDC794D-7459-E047-8ED2-2C05CD91F351}" srcOrd="1" destOrd="0" presId="urn:microsoft.com/office/officeart/2005/8/layout/orgChart1"/>
    <dgm:cxn modelId="{50AD54E2-91EF-3C4A-A7D2-F39A84557918}" type="presOf" srcId="{ED3A1273-D649-6947-B18E-CE5221C4D03B}" destId="{2C3F3E12-5899-D644-88E9-A3AA7826BE76}" srcOrd="0" destOrd="0" presId="urn:microsoft.com/office/officeart/2005/8/layout/orgChart1"/>
    <dgm:cxn modelId="{E19E1DFA-4AC6-2940-B6E0-92F19EBC63F9}" type="presOf" srcId="{25F8BFE7-053D-2B45-8872-63842F5F1672}" destId="{05962695-2007-FD4D-8D98-597A730FAE05}" srcOrd="0" destOrd="0" presId="urn:microsoft.com/office/officeart/2005/8/layout/orgChart1"/>
    <dgm:cxn modelId="{F22D1020-0D87-7145-B9F4-136783C6BD69}" type="presParOf" srcId="{24874955-26EB-A94F-8CAD-4E1AD631671D}" destId="{80CEBEB4-A596-3446-8249-D2114E334163}" srcOrd="0" destOrd="0" presId="urn:microsoft.com/office/officeart/2005/8/layout/orgChart1"/>
    <dgm:cxn modelId="{78D99F00-BD2E-FA47-93FF-97DFE857BF92}" type="presParOf" srcId="{80CEBEB4-A596-3446-8249-D2114E334163}" destId="{42D135EE-9767-8544-9651-75F8345192F0}" srcOrd="0" destOrd="0" presId="urn:microsoft.com/office/officeart/2005/8/layout/orgChart1"/>
    <dgm:cxn modelId="{872571F7-5390-3849-B0E7-C11BA2C94C08}" type="presParOf" srcId="{42D135EE-9767-8544-9651-75F8345192F0}" destId="{05962695-2007-FD4D-8D98-597A730FAE05}" srcOrd="0" destOrd="0" presId="urn:microsoft.com/office/officeart/2005/8/layout/orgChart1"/>
    <dgm:cxn modelId="{F4ACA040-194C-2645-B819-2BE2B833E0AF}" type="presParOf" srcId="{42D135EE-9767-8544-9651-75F8345192F0}" destId="{F8CEE7F9-1BF4-AD45-831E-1951C17FDFAB}" srcOrd="1" destOrd="0" presId="urn:microsoft.com/office/officeart/2005/8/layout/orgChart1"/>
    <dgm:cxn modelId="{EE451A2E-B8FB-914C-8615-950322999175}" type="presParOf" srcId="{80CEBEB4-A596-3446-8249-D2114E334163}" destId="{973330FF-962C-B444-B4F4-63B3331B7982}" srcOrd="1" destOrd="0" presId="urn:microsoft.com/office/officeart/2005/8/layout/orgChart1"/>
    <dgm:cxn modelId="{8593E58A-BFC9-7C4A-83F1-8237729B743D}" type="presParOf" srcId="{973330FF-962C-B444-B4F4-63B3331B7982}" destId="{2C3F3E12-5899-D644-88E9-A3AA7826BE76}" srcOrd="0" destOrd="0" presId="urn:microsoft.com/office/officeart/2005/8/layout/orgChart1"/>
    <dgm:cxn modelId="{63195EC3-4802-6444-8AE7-9D006BD1AE9D}" type="presParOf" srcId="{973330FF-962C-B444-B4F4-63B3331B7982}" destId="{A4F0B58A-DCBA-4C42-B81E-D5DD2CADBF5E}" srcOrd="1" destOrd="0" presId="urn:microsoft.com/office/officeart/2005/8/layout/orgChart1"/>
    <dgm:cxn modelId="{52016A49-C1A1-724B-B7EF-10D2CE65EAD7}" type="presParOf" srcId="{A4F0B58A-DCBA-4C42-B81E-D5DD2CADBF5E}" destId="{AC47815C-1310-7449-8193-34D33A683B88}" srcOrd="0" destOrd="0" presId="urn:microsoft.com/office/officeart/2005/8/layout/orgChart1"/>
    <dgm:cxn modelId="{A105FDC4-E8F7-A240-8C4E-00C33C1009B0}" type="presParOf" srcId="{AC47815C-1310-7449-8193-34D33A683B88}" destId="{22F3610C-E6B8-1D45-89A3-75B05C4FAEBB}" srcOrd="0" destOrd="0" presId="urn:microsoft.com/office/officeart/2005/8/layout/orgChart1"/>
    <dgm:cxn modelId="{3582B54F-245C-3B43-8AA4-AFA10924EF21}" type="presParOf" srcId="{AC47815C-1310-7449-8193-34D33A683B88}" destId="{41302938-F540-724F-A05F-70E9D046EFDB}" srcOrd="1" destOrd="0" presId="urn:microsoft.com/office/officeart/2005/8/layout/orgChart1"/>
    <dgm:cxn modelId="{5D373862-1214-D142-A9C3-299353784C8A}" type="presParOf" srcId="{A4F0B58A-DCBA-4C42-B81E-D5DD2CADBF5E}" destId="{1F2ADAAD-A321-8144-87D1-68089C210283}" srcOrd="1" destOrd="0" presId="urn:microsoft.com/office/officeart/2005/8/layout/orgChart1"/>
    <dgm:cxn modelId="{76685188-8EC5-2A48-A530-0DA2CE3E137D}" type="presParOf" srcId="{1F2ADAAD-A321-8144-87D1-68089C210283}" destId="{E86EF7AA-920C-904C-B37D-E861F0235005}" srcOrd="0" destOrd="0" presId="urn:microsoft.com/office/officeart/2005/8/layout/orgChart1"/>
    <dgm:cxn modelId="{1C5C35B5-9D12-6D4F-932F-0F6C83ABFE58}" type="presParOf" srcId="{1F2ADAAD-A321-8144-87D1-68089C210283}" destId="{3BB3B84B-59EC-F94E-8351-B7C0D868BA68}" srcOrd="1" destOrd="0" presId="urn:microsoft.com/office/officeart/2005/8/layout/orgChart1"/>
    <dgm:cxn modelId="{3DEEBA89-97AB-244E-87E6-B4DB59628ACA}" type="presParOf" srcId="{3BB3B84B-59EC-F94E-8351-B7C0D868BA68}" destId="{D6B71BE3-5326-F248-AE1F-0B6F3610F8AB}" srcOrd="0" destOrd="0" presId="urn:microsoft.com/office/officeart/2005/8/layout/orgChart1"/>
    <dgm:cxn modelId="{7BD3E94A-9C64-1642-8039-A67952DE8C63}" type="presParOf" srcId="{D6B71BE3-5326-F248-AE1F-0B6F3610F8AB}" destId="{09070793-7385-964E-9736-7E0F6FB82DAF}" srcOrd="0" destOrd="0" presId="urn:microsoft.com/office/officeart/2005/8/layout/orgChart1"/>
    <dgm:cxn modelId="{04D08AC9-9132-CF49-9CF5-7FCC8F44F9AF}" type="presParOf" srcId="{D6B71BE3-5326-F248-AE1F-0B6F3610F8AB}" destId="{9A197927-42C7-E346-89CC-7874EC096C78}" srcOrd="1" destOrd="0" presId="urn:microsoft.com/office/officeart/2005/8/layout/orgChart1"/>
    <dgm:cxn modelId="{1708E229-41DE-DD4B-BA65-E776A7485329}" type="presParOf" srcId="{3BB3B84B-59EC-F94E-8351-B7C0D868BA68}" destId="{72F4DF6C-B333-BF40-ACA2-76DB2CD4A63F}" srcOrd="1" destOrd="0" presId="urn:microsoft.com/office/officeart/2005/8/layout/orgChart1"/>
    <dgm:cxn modelId="{ACCD3185-32F2-1E42-B558-2FBCF3177FE1}" type="presParOf" srcId="{3BB3B84B-59EC-F94E-8351-B7C0D868BA68}" destId="{B017AFE5-EB96-D149-8453-8DBC11815531}" srcOrd="2" destOrd="0" presId="urn:microsoft.com/office/officeart/2005/8/layout/orgChart1"/>
    <dgm:cxn modelId="{E84CB899-C337-C040-9245-2CB7F4F165FE}" type="presParOf" srcId="{A4F0B58A-DCBA-4C42-B81E-D5DD2CADBF5E}" destId="{44807CBE-69B5-7443-ADDA-D39ADD79A85C}" srcOrd="2" destOrd="0" presId="urn:microsoft.com/office/officeart/2005/8/layout/orgChart1"/>
    <dgm:cxn modelId="{6CFA53D0-262D-3040-AC68-D37B81FA9180}" type="presParOf" srcId="{973330FF-962C-B444-B4F4-63B3331B7982}" destId="{0A0920DC-1BD8-694F-A7AF-AF63B3EB3174}" srcOrd="2" destOrd="0" presId="urn:microsoft.com/office/officeart/2005/8/layout/orgChart1"/>
    <dgm:cxn modelId="{B47DFB0E-99A7-4845-8D2A-A54834EAFCD7}" type="presParOf" srcId="{973330FF-962C-B444-B4F4-63B3331B7982}" destId="{216424A0-5904-614C-AA92-9C248DDBE2FB}" srcOrd="3" destOrd="0" presId="urn:microsoft.com/office/officeart/2005/8/layout/orgChart1"/>
    <dgm:cxn modelId="{F4CD32B0-9E4F-7142-87F5-C0F2B5653371}" type="presParOf" srcId="{216424A0-5904-614C-AA92-9C248DDBE2FB}" destId="{CAF9C52B-EA43-C245-AA1A-53B3B705F28F}" srcOrd="0" destOrd="0" presId="urn:microsoft.com/office/officeart/2005/8/layout/orgChart1"/>
    <dgm:cxn modelId="{EFA12F5F-6EAB-F141-A510-1182ED705B7C}" type="presParOf" srcId="{CAF9C52B-EA43-C245-AA1A-53B3B705F28F}" destId="{888D70FB-B796-CD42-BFF8-712C2D257700}" srcOrd="0" destOrd="0" presId="urn:microsoft.com/office/officeart/2005/8/layout/orgChart1"/>
    <dgm:cxn modelId="{60FE6974-212F-B948-B65F-276A44F42FC4}" type="presParOf" srcId="{CAF9C52B-EA43-C245-AA1A-53B3B705F28F}" destId="{9585E8B7-E4ED-AC43-8D59-6D0C065422D8}" srcOrd="1" destOrd="0" presId="urn:microsoft.com/office/officeart/2005/8/layout/orgChart1"/>
    <dgm:cxn modelId="{45C8F420-50D0-D84D-90CF-D56966813A41}" type="presParOf" srcId="{216424A0-5904-614C-AA92-9C248DDBE2FB}" destId="{36AFB335-BDA5-1D4A-9AE1-389EE3D676AB}" srcOrd="1" destOrd="0" presId="urn:microsoft.com/office/officeart/2005/8/layout/orgChart1"/>
    <dgm:cxn modelId="{C911DBFF-8149-8F49-9A96-E8B345A99243}" type="presParOf" srcId="{36AFB335-BDA5-1D4A-9AE1-389EE3D676AB}" destId="{FC686BD6-7D4C-4840-8005-D5D95AE1B1F5}" srcOrd="0" destOrd="0" presId="urn:microsoft.com/office/officeart/2005/8/layout/orgChart1"/>
    <dgm:cxn modelId="{2586EDB9-2336-DC40-B044-A47F563F4DCA}" type="presParOf" srcId="{36AFB335-BDA5-1D4A-9AE1-389EE3D676AB}" destId="{D9A38A9D-F641-9947-813C-CF9794F94028}" srcOrd="1" destOrd="0" presId="urn:microsoft.com/office/officeart/2005/8/layout/orgChart1"/>
    <dgm:cxn modelId="{7E34D34E-078B-984A-AABD-7E122ACA9BAD}" type="presParOf" srcId="{D9A38A9D-F641-9947-813C-CF9794F94028}" destId="{CC6B4D77-2AA4-FE4F-9C39-A5F92C2ED5A0}" srcOrd="0" destOrd="0" presId="urn:microsoft.com/office/officeart/2005/8/layout/orgChart1"/>
    <dgm:cxn modelId="{ABE75219-7A59-1143-BC65-BD74F24981D7}" type="presParOf" srcId="{CC6B4D77-2AA4-FE4F-9C39-A5F92C2ED5A0}" destId="{674EF69A-FBD7-F244-89A3-627F8776435B}" srcOrd="0" destOrd="0" presId="urn:microsoft.com/office/officeart/2005/8/layout/orgChart1"/>
    <dgm:cxn modelId="{C0A7C4E3-2167-7243-A570-8D4F56CF00A0}" type="presParOf" srcId="{CC6B4D77-2AA4-FE4F-9C39-A5F92C2ED5A0}" destId="{BCDC794D-7459-E047-8ED2-2C05CD91F351}" srcOrd="1" destOrd="0" presId="urn:microsoft.com/office/officeart/2005/8/layout/orgChart1"/>
    <dgm:cxn modelId="{47256949-F533-484D-A527-75F927019047}" type="presParOf" srcId="{D9A38A9D-F641-9947-813C-CF9794F94028}" destId="{493154BD-1FA0-FA44-9145-734FC4F5085D}" srcOrd="1" destOrd="0" presId="urn:microsoft.com/office/officeart/2005/8/layout/orgChart1"/>
    <dgm:cxn modelId="{B2E7F1EB-CF4B-2F4D-82CA-2007AB2FC703}" type="presParOf" srcId="{D9A38A9D-F641-9947-813C-CF9794F94028}" destId="{75A00095-D640-1E4A-85F7-9FC33D3E04A5}" srcOrd="2" destOrd="0" presId="urn:microsoft.com/office/officeart/2005/8/layout/orgChart1"/>
    <dgm:cxn modelId="{C17F42F7-46E1-6746-A37B-8F40EB316807}" type="presParOf" srcId="{216424A0-5904-614C-AA92-9C248DDBE2FB}" destId="{FDD5E2AC-821A-EC49-9DB3-B14DA4E1D8A7}" srcOrd="2" destOrd="0" presId="urn:microsoft.com/office/officeart/2005/8/layout/orgChart1"/>
    <dgm:cxn modelId="{DFA2DA14-06C0-EA47-B1D9-07CE21364BA6}" type="presParOf" srcId="{80CEBEB4-A596-3446-8249-D2114E334163}" destId="{561EC92A-0017-DF4B-B974-4FCF491A2C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9D14F2-224C-45F3-98FC-E9682CCCA901}" type="doc">
      <dgm:prSet loTypeId="urn:microsoft.com/office/officeart/2005/8/layout/hierarchy3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895869C-3BC2-40FA-B9FD-CFA8BBE01826}">
      <dgm:prSet phldrT="[Text]" phldr="0"/>
      <dgm:spPr/>
      <dgm:t>
        <a:bodyPr/>
        <a:lstStyle/>
        <a:p>
          <a:pPr rtl="0"/>
          <a:r>
            <a:rPr lang="en-US" dirty="0">
              <a:latin typeface="Gill Sans MT" panose="020B0502020104020203"/>
            </a:rPr>
            <a:t>Operational</a:t>
          </a:r>
          <a:endParaRPr lang="en-US" dirty="0"/>
        </a:p>
      </dgm:t>
    </dgm:pt>
    <dgm:pt modelId="{A5442568-9273-40A2-A7E7-17E118FC6957}" type="parTrans" cxnId="{46ED7C9A-0561-4E7F-A5D6-F2F2EBCFFCB6}">
      <dgm:prSet/>
      <dgm:spPr/>
      <dgm:t>
        <a:bodyPr/>
        <a:lstStyle/>
        <a:p>
          <a:endParaRPr lang="en-US"/>
        </a:p>
      </dgm:t>
    </dgm:pt>
    <dgm:pt modelId="{01B7AA12-2C7F-474A-8590-254FBE2ECF76}" type="sibTrans" cxnId="{46ED7C9A-0561-4E7F-A5D6-F2F2EBCFFCB6}">
      <dgm:prSet/>
      <dgm:spPr/>
      <dgm:t>
        <a:bodyPr/>
        <a:lstStyle/>
        <a:p>
          <a:endParaRPr lang="en-US"/>
        </a:p>
      </dgm:t>
    </dgm:pt>
    <dgm:pt modelId="{7468BF23-46DE-43D4-865B-C72A7856C7FE}">
      <dgm:prSet phldrT="[Text]" phldr="0"/>
      <dgm:spPr/>
      <dgm:t>
        <a:bodyPr/>
        <a:lstStyle/>
        <a:p>
          <a:pPr rtl="0"/>
          <a:r>
            <a:rPr lang="en-US">
              <a:latin typeface="Gill Sans MT" panose="020B0502020104020203"/>
            </a:rPr>
            <a:t>Staffing Levels</a:t>
          </a:r>
          <a:endParaRPr lang="en-US"/>
        </a:p>
      </dgm:t>
    </dgm:pt>
    <dgm:pt modelId="{97AA90B3-AADC-4013-9E43-C7D8DC0C1A3E}" type="parTrans" cxnId="{5306D7F7-62CA-4DC7-9546-A596D66BFF31}">
      <dgm:prSet/>
      <dgm:spPr/>
      <dgm:t>
        <a:bodyPr/>
        <a:lstStyle/>
        <a:p>
          <a:endParaRPr lang="en-US"/>
        </a:p>
      </dgm:t>
    </dgm:pt>
    <dgm:pt modelId="{44A78973-4307-4895-8406-85B989BE27C3}" type="sibTrans" cxnId="{5306D7F7-62CA-4DC7-9546-A596D66BFF31}">
      <dgm:prSet/>
      <dgm:spPr/>
      <dgm:t>
        <a:bodyPr/>
        <a:lstStyle/>
        <a:p>
          <a:endParaRPr lang="en-US"/>
        </a:p>
      </dgm:t>
    </dgm:pt>
    <dgm:pt modelId="{89F46EB6-10D9-439E-B99D-2D4829DEA295}">
      <dgm:prSet phldrT="[Text]" phldr="0"/>
      <dgm:spPr/>
      <dgm:t>
        <a:bodyPr/>
        <a:lstStyle/>
        <a:p>
          <a:pPr rtl="0"/>
          <a:r>
            <a:rPr lang="en-US">
              <a:latin typeface="Gill Sans MT" panose="020B0502020104020203"/>
            </a:rPr>
            <a:t>Supply Chain Efficiency</a:t>
          </a:r>
          <a:endParaRPr lang="en-US"/>
        </a:p>
      </dgm:t>
    </dgm:pt>
    <dgm:pt modelId="{AD442B49-AC9F-46EA-A071-5C9FACD8DCD9}" type="parTrans" cxnId="{27D4C21D-E4D7-43E4-BD88-DBAFE328FBD2}">
      <dgm:prSet/>
      <dgm:spPr/>
      <dgm:t>
        <a:bodyPr/>
        <a:lstStyle/>
        <a:p>
          <a:endParaRPr lang="en-US"/>
        </a:p>
      </dgm:t>
    </dgm:pt>
    <dgm:pt modelId="{653C5F02-3269-4522-B317-B14E08A76FB9}" type="sibTrans" cxnId="{27D4C21D-E4D7-43E4-BD88-DBAFE328FBD2}">
      <dgm:prSet/>
      <dgm:spPr/>
      <dgm:t>
        <a:bodyPr/>
        <a:lstStyle/>
        <a:p>
          <a:endParaRPr lang="en-US"/>
        </a:p>
      </dgm:t>
    </dgm:pt>
    <dgm:pt modelId="{19366495-8EFC-4CB1-9842-C8E493595B7F}">
      <dgm:prSet phldr="0"/>
      <dgm:spPr/>
      <dgm:t>
        <a:bodyPr/>
        <a:lstStyle/>
        <a:p>
          <a:pPr rtl="0"/>
          <a:r>
            <a:rPr lang="en-US">
              <a:latin typeface="Gill Sans MT" panose="020B0502020104020203"/>
            </a:rPr>
            <a:t>Stadium Turnover</a:t>
          </a:r>
          <a:endParaRPr lang="en-US"/>
        </a:p>
      </dgm:t>
    </dgm:pt>
    <dgm:pt modelId="{2B089A62-9D34-4F0D-B5DB-4FDF0969E00A}" type="parTrans" cxnId="{84D9D4E7-36B7-4C84-8A5C-0F9E40C43961}">
      <dgm:prSet/>
      <dgm:spPr/>
      <dgm:t>
        <a:bodyPr/>
        <a:lstStyle/>
        <a:p>
          <a:endParaRPr lang="en-US"/>
        </a:p>
      </dgm:t>
    </dgm:pt>
    <dgm:pt modelId="{4C6D7432-A23A-456F-BCB4-5477E7EE4F38}" type="sibTrans" cxnId="{84D9D4E7-36B7-4C84-8A5C-0F9E40C43961}">
      <dgm:prSet/>
      <dgm:spPr/>
      <dgm:t>
        <a:bodyPr/>
        <a:lstStyle/>
        <a:p>
          <a:endParaRPr lang="en-US"/>
        </a:p>
      </dgm:t>
    </dgm:pt>
    <dgm:pt modelId="{F4BF1156-95A9-43CB-942F-531188A03BB5}" type="pres">
      <dgm:prSet presAssocID="{799D14F2-224C-45F3-98FC-E9682CCCA90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AE07E3-374C-4820-BF88-6B3FD7ED4DE8}" type="pres">
      <dgm:prSet presAssocID="{5895869C-3BC2-40FA-B9FD-CFA8BBE01826}" presName="root" presStyleCnt="0"/>
      <dgm:spPr/>
    </dgm:pt>
    <dgm:pt modelId="{671DF0E8-FD0D-43AF-B8F1-ADA460A8B8A0}" type="pres">
      <dgm:prSet presAssocID="{5895869C-3BC2-40FA-B9FD-CFA8BBE01826}" presName="rootComposite" presStyleCnt="0"/>
      <dgm:spPr/>
    </dgm:pt>
    <dgm:pt modelId="{B5F8BBB2-9C03-4520-AB10-1153C24E5D25}" type="pres">
      <dgm:prSet presAssocID="{5895869C-3BC2-40FA-B9FD-CFA8BBE01826}" presName="rootText" presStyleLbl="node1" presStyleIdx="0" presStyleCnt="1"/>
      <dgm:spPr/>
    </dgm:pt>
    <dgm:pt modelId="{8D34A79C-486E-475E-992B-66B9D3496167}" type="pres">
      <dgm:prSet presAssocID="{5895869C-3BC2-40FA-B9FD-CFA8BBE01826}" presName="rootConnector" presStyleLbl="node1" presStyleIdx="0" presStyleCnt="1"/>
      <dgm:spPr/>
    </dgm:pt>
    <dgm:pt modelId="{6B3F9DCA-D79F-494D-9A47-B06D45149A3B}" type="pres">
      <dgm:prSet presAssocID="{5895869C-3BC2-40FA-B9FD-CFA8BBE01826}" presName="childShape" presStyleCnt="0"/>
      <dgm:spPr/>
    </dgm:pt>
    <dgm:pt modelId="{793C8BBD-C19C-4327-8128-F33C3ECB5919}" type="pres">
      <dgm:prSet presAssocID="{97AA90B3-AADC-4013-9E43-C7D8DC0C1A3E}" presName="Name13" presStyleLbl="parChTrans1D2" presStyleIdx="0" presStyleCnt="3"/>
      <dgm:spPr/>
    </dgm:pt>
    <dgm:pt modelId="{756FA1C2-197C-4448-9076-34AE7C2628A9}" type="pres">
      <dgm:prSet presAssocID="{7468BF23-46DE-43D4-865B-C72A7856C7FE}" presName="childText" presStyleLbl="bgAcc1" presStyleIdx="0" presStyleCnt="3">
        <dgm:presLayoutVars>
          <dgm:bulletEnabled val="1"/>
        </dgm:presLayoutVars>
      </dgm:prSet>
      <dgm:spPr/>
    </dgm:pt>
    <dgm:pt modelId="{0BDB8967-F638-4342-8696-26C8E77BF979}" type="pres">
      <dgm:prSet presAssocID="{AD442B49-AC9F-46EA-A071-5C9FACD8DCD9}" presName="Name13" presStyleLbl="parChTrans1D2" presStyleIdx="1" presStyleCnt="3"/>
      <dgm:spPr/>
    </dgm:pt>
    <dgm:pt modelId="{3478006C-4523-4EDA-8B10-371C741C8D95}" type="pres">
      <dgm:prSet presAssocID="{89F46EB6-10D9-439E-B99D-2D4829DEA295}" presName="childText" presStyleLbl="bgAcc1" presStyleIdx="1" presStyleCnt="3">
        <dgm:presLayoutVars>
          <dgm:bulletEnabled val="1"/>
        </dgm:presLayoutVars>
      </dgm:prSet>
      <dgm:spPr/>
    </dgm:pt>
    <dgm:pt modelId="{D5F7EAD6-9801-4097-89E9-F8ECC81745D8}" type="pres">
      <dgm:prSet presAssocID="{2B089A62-9D34-4F0D-B5DB-4FDF0969E00A}" presName="Name13" presStyleLbl="parChTrans1D2" presStyleIdx="2" presStyleCnt="3"/>
      <dgm:spPr/>
    </dgm:pt>
    <dgm:pt modelId="{43B72A87-C60E-46D5-A133-8BA8C9E50C01}" type="pres">
      <dgm:prSet presAssocID="{19366495-8EFC-4CB1-9842-C8E493595B7F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2062AA10-45D4-493F-A61F-9D2379D4D26A}" type="presOf" srcId="{7468BF23-46DE-43D4-865B-C72A7856C7FE}" destId="{756FA1C2-197C-4448-9076-34AE7C2628A9}" srcOrd="0" destOrd="0" presId="urn:microsoft.com/office/officeart/2005/8/layout/hierarchy3"/>
    <dgm:cxn modelId="{27D4C21D-E4D7-43E4-BD88-DBAFE328FBD2}" srcId="{5895869C-3BC2-40FA-B9FD-CFA8BBE01826}" destId="{89F46EB6-10D9-439E-B99D-2D4829DEA295}" srcOrd="1" destOrd="0" parTransId="{AD442B49-AC9F-46EA-A071-5C9FACD8DCD9}" sibTransId="{653C5F02-3269-4522-B317-B14E08A76FB9}"/>
    <dgm:cxn modelId="{D993223D-C509-49CE-9D0B-492EE4A88524}" type="presOf" srcId="{89F46EB6-10D9-439E-B99D-2D4829DEA295}" destId="{3478006C-4523-4EDA-8B10-371C741C8D95}" srcOrd="0" destOrd="0" presId="urn:microsoft.com/office/officeart/2005/8/layout/hierarchy3"/>
    <dgm:cxn modelId="{2643024A-AE69-4E75-BC3E-0EF39107F9D7}" type="presOf" srcId="{97AA90B3-AADC-4013-9E43-C7D8DC0C1A3E}" destId="{793C8BBD-C19C-4327-8128-F33C3ECB5919}" srcOrd="0" destOrd="0" presId="urn:microsoft.com/office/officeart/2005/8/layout/hierarchy3"/>
    <dgm:cxn modelId="{EC65525C-981D-49C6-B60A-965383C7A3D3}" type="presOf" srcId="{2B089A62-9D34-4F0D-B5DB-4FDF0969E00A}" destId="{D5F7EAD6-9801-4097-89E9-F8ECC81745D8}" srcOrd="0" destOrd="0" presId="urn:microsoft.com/office/officeart/2005/8/layout/hierarchy3"/>
    <dgm:cxn modelId="{0B9B6679-6E19-422E-A6E7-6BE207CCA2AF}" type="presOf" srcId="{5895869C-3BC2-40FA-B9FD-CFA8BBE01826}" destId="{B5F8BBB2-9C03-4520-AB10-1153C24E5D25}" srcOrd="0" destOrd="0" presId="urn:microsoft.com/office/officeart/2005/8/layout/hierarchy3"/>
    <dgm:cxn modelId="{46ED7C9A-0561-4E7F-A5D6-F2F2EBCFFCB6}" srcId="{799D14F2-224C-45F3-98FC-E9682CCCA901}" destId="{5895869C-3BC2-40FA-B9FD-CFA8BBE01826}" srcOrd="0" destOrd="0" parTransId="{A5442568-9273-40A2-A7E7-17E118FC6957}" sibTransId="{01B7AA12-2C7F-474A-8590-254FBE2ECF76}"/>
    <dgm:cxn modelId="{10CBF6B8-B3F6-4E00-BF6D-CFDED5E95EA5}" type="presOf" srcId="{19366495-8EFC-4CB1-9842-C8E493595B7F}" destId="{43B72A87-C60E-46D5-A133-8BA8C9E50C01}" srcOrd="0" destOrd="0" presId="urn:microsoft.com/office/officeart/2005/8/layout/hierarchy3"/>
    <dgm:cxn modelId="{DDE608C6-7118-4D7F-BEA0-F06017E59804}" type="presOf" srcId="{5895869C-3BC2-40FA-B9FD-CFA8BBE01826}" destId="{8D34A79C-486E-475E-992B-66B9D3496167}" srcOrd="1" destOrd="0" presId="urn:microsoft.com/office/officeart/2005/8/layout/hierarchy3"/>
    <dgm:cxn modelId="{484183C6-E03F-43E5-B532-7FD7B440BABB}" type="presOf" srcId="{AD442B49-AC9F-46EA-A071-5C9FACD8DCD9}" destId="{0BDB8967-F638-4342-8696-26C8E77BF979}" srcOrd="0" destOrd="0" presId="urn:microsoft.com/office/officeart/2005/8/layout/hierarchy3"/>
    <dgm:cxn modelId="{D67AB2D4-9D25-427B-ACCD-DCCBE1831FEC}" type="presOf" srcId="{799D14F2-224C-45F3-98FC-E9682CCCA901}" destId="{F4BF1156-95A9-43CB-942F-531188A03BB5}" srcOrd="0" destOrd="0" presId="urn:microsoft.com/office/officeart/2005/8/layout/hierarchy3"/>
    <dgm:cxn modelId="{84D9D4E7-36B7-4C84-8A5C-0F9E40C43961}" srcId="{5895869C-3BC2-40FA-B9FD-CFA8BBE01826}" destId="{19366495-8EFC-4CB1-9842-C8E493595B7F}" srcOrd="2" destOrd="0" parTransId="{2B089A62-9D34-4F0D-B5DB-4FDF0969E00A}" sibTransId="{4C6D7432-A23A-456F-BCB4-5477E7EE4F38}"/>
    <dgm:cxn modelId="{5306D7F7-62CA-4DC7-9546-A596D66BFF31}" srcId="{5895869C-3BC2-40FA-B9FD-CFA8BBE01826}" destId="{7468BF23-46DE-43D4-865B-C72A7856C7FE}" srcOrd="0" destOrd="0" parTransId="{97AA90B3-AADC-4013-9E43-C7D8DC0C1A3E}" sibTransId="{44A78973-4307-4895-8406-85B989BE27C3}"/>
    <dgm:cxn modelId="{E2CE9F04-CD98-4634-9BFD-7B03EB5A83D0}" type="presParOf" srcId="{F4BF1156-95A9-43CB-942F-531188A03BB5}" destId="{82AE07E3-374C-4820-BF88-6B3FD7ED4DE8}" srcOrd="0" destOrd="0" presId="urn:microsoft.com/office/officeart/2005/8/layout/hierarchy3"/>
    <dgm:cxn modelId="{7EB4009F-E077-4B6A-8A75-5410892B3394}" type="presParOf" srcId="{82AE07E3-374C-4820-BF88-6B3FD7ED4DE8}" destId="{671DF0E8-FD0D-43AF-B8F1-ADA460A8B8A0}" srcOrd="0" destOrd="0" presId="urn:microsoft.com/office/officeart/2005/8/layout/hierarchy3"/>
    <dgm:cxn modelId="{30694BE0-68F3-41E8-BCAE-0035167D5261}" type="presParOf" srcId="{671DF0E8-FD0D-43AF-B8F1-ADA460A8B8A0}" destId="{B5F8BBB2-9C03-4520-AB10-1153C24E5D25}" srcOrd="0" destOrd="0" presId="urn:microsoft.com/office/officeart/2005/8/layout/hierarchy3"/>
    <dgm:cxn modelId="{D3FDC5B6-119D-4961-B703-98253DB88587}" type="presParOf" srcId="{671DF0E8-FD0D-43AF-B8F1-ADA460A8B8A0}" destId="{8D34A79C-486E-475E-992B-66B9D3496167}" srcOrd="1" destOrd="0" presId="urn:microsoft.com/office/officeart/2005/8/layout/hierarchy3"/>
    <dgm:cxn modelId="{85933051-2BDA-4296-9DB9-256FF19044C4}" type="presParOf" srcId="{82AE07E3-374C-4820-BF88-6B3FD7ED4DE8}" destId="{6B3F9DCA-D79F-494D-9A47-B06D45149A3B}" srcOrd="1" destOrd="0" presId="urn:microsoft.com/office/officeart/2005/8/layout/hierarchy3"/>
    <dgm:cxn modelId="{FAD9392F-B83E-4012-9B54-3FA253FBA745}" type="presParOf" srcId="{6B3F9DCA-D79F-494D-9A47-B06D45149A3B}" destId="{793C8BBD-C19C-4327-8128-F33C3ECB5919}" srcOrd="0" destOrd="0" presId="urn:microsoft.com/office/officeart/2005/8/layout/hierarchy3"/>
    <dgm:cxn modelId="{3ABA96F2-6FAB-4F90-B5C6-A862119F6DB1}" type="presParOf" srcId="{6B3F9DCA-D79F-494D-9A47-B06D45149A3B}" destId="{756FA1C2-197C-4448-9076-34AE7C2628A9}" srcOrd="1" destOrd="0" presId="urn:microsoft.com/office/officeart/2005/8/layout/hierarchy3"/>
    <dgm:cxn modelId="{6CFBC83D-4B2C-41B3-98F3-2E2FCEBE3EDF}" type="presParOf" srcId="{6B3F9DCA-D79F-494D-9A47-B06D45149A3B}" destId="{0BDB8967-F638-4342-8696-26C8E77BF979}" srcOrd="2" destOrd="0" presId="urn:microsoft.com/office/officeart/2005/8/layout/hierarchy3"/>
    <dgm:cxn modelId="{7E4EA822-CF80-46D8-BE15-6EA394056B65}" type="presParOf" srcId="{6B3F9DCA-D79F-494D-9A47-B06D45149A3B}" destId="{3478006C-4523-4EDA-8B10-371C741C8D95}" srcOrd="3" destOrd="0" presId="urn:microsoft.com/office/officeart/2005/8/layout/hierarchy3"/>
    <dgm:cxn modelId="{8A7D6AFB-134E-482A-825C-8E86D9FC687F}" type="presParOf" srcId="{6B3F9DCA-D79F-494D-9A47-B06D45149A3B}" destId="{D5F7EAD6-9801-4097-89E9-F8ECC81745D8}" srcOrd="4" destOrd="0" presId="urn:microsoft.com/office/officeart/2005/8/layout/hierarchy3"/>
    <dgm:cxn modelId="{CDDFE6EC-1A2E-49FF-B6BB-47CFE6831EDC}" type="presParOf" srcId="{6B3F9DCA-D79F-494D-9A47-B06D45149A3B}" destId="{43B72A87-C60E-46D5-A133-8BA8C9E50C01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9D14F2-224C-45F3-98FC-E9682CCCA901}" type="doc">
      <dgm:prSet loTypeId="urn:microsoft.com/office/officeart/2005/8/layout/hierarchy3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895869C-3BC2-40FA-B9FD-CFA8BBE01826}">
      <dgm:prSet phldrT="[Text]" phldr="0"/>
      <dgm:spPr/>
      <dgm:t>
        <a:bodyPr/>
        <a:lstStyle/>
        <a:p>
          <a:pPr rtl="0"/>
          <a:r>
            <a:rPr lang="en-US">
              <a:latin typeface="Gill Sans MT" panose="020B0502020104020203"/>
            </a:rPr>
            <a:t>Operational</a:t>
          </a:r>
          <a:endParaRPr lang="en-US"/>
        </a:p>
      </dgm:t>
    </dgm:pt>
    <dgm:pt modelId="{A5442568-9273-40A2-A7E7-17E118FC6957}" type="parTrans" cxnId="{46ED7C9A-0561-4E7F-A5D6-F2F2EBCFFCB6}">
      <dgm:prSet/>
      <dgm:spPr/>
      <dgm:t>
        <a:bodyPr/>
        <a:lstStyle/>
        <a:p>
          <a:endParaRPr lang="en-US"/>
        </a:p>
      </dgm:t>
    </dgm:pt>
    <dgm:pt modelId="{01B7AA12-2C7F-474A-8590-254FBE2ECF76}" type="sibTrans" cxnId="{46ED7C9A-0561-4E7F-A5D6-F2F2EBCFFCB6}">
      <dgm:prSet/>
      <dgm:spPr/>
      <dgm:t>
        <a:bodyPr/>
        <a:lstStyle/>
        <a:p>
          <a:endParaRPr lang="en-US"/>
        </a:p>
      </dgm:t>
    </dgm:pt>
    <dgm:pt modelId="{7468BF23-46DE-43D4-865B-C72A7856C7FE}">
      <dgm:prSet phldrT="[Text]" phldr="0"/>
      <dgm:spPr/>
      <dgm:t>
        <a:bodyPr/>
        <a:lstStyle/>
        <a:p>
          <a:pPr rtl="0"/>
          <a:r>
            <a:rPr lang="en-US">
              <a:latin typeface="Gill Sans MT" panose="020B0502020104020203"/>
            </a:rPr>
            <a:t>Staffing Levels</a:t>
          </a:r>
          <a:endParaRPr lang="en-US"/>
        </a:p>
      </dgm:t>
    </dgm:pt>
    <dgm:pt modelId="{97AA90B3-AADC-4013-9E43-C7D8DC0C1A3E}" type="parTrans" cxnId="{5306D7F7-62CA-4DC7-9546-A596D66BFF31}">
      <dgm:prSet/>
      <dgm:spPr/>
      <dgm:t>
        <a:bodyPr/>
        <a:lstStyle/>
        <a:p>
          <a:endParaRPr lang="en-US"/>
        </a:p>
      </dgm:t>
    </dgm:pt>
    <dgm:pt modelId="{44A78973-4307-4895-8406-85B989BE27C3}" type="sibTrans" cxnId="{5306D7F7-62CA-4DC7-9546-A596D66BFF31}">
      <dgm:prSet/>
      <dgm:spPr/>
      <dgm:t>
        <a:bodyPr/>
        <a:lstStyle/>
        <a:p>
          <a:endParaRPr lang="en-US"/>
        </a:p>
      </dgm:t>
    </dgm:pt>
    <dgm:pt modelId="{89F46EB6-10D9-439E-B99D-2D4829DEA295}">
      <dgm:prSet phldrT="[Text]" phldr="0"/>
      <dgm:spPr/>
      <dgm:t>
        <a:bodyPr/>
        <a:lstStyle/>
        <a:p>
          <a:pPr rtl="0"/>
          <a:r>
            <a:rPr lang="en-US" dirty="0">
              <a:latin typeface="Gill Sans MT" panose="020B0502020104020203"/>
            </a:rPr>
            <a:t>Supply Chain Efficiency</a:t>
          </a:r>
          <a:endParaRPr lang="en-US" dirty="0"/>
        </a:p>
      </dgm:t>
    </dgm:pt>
    <dgm:pt modelId="{AD442B49-AC9F-46EA-A071-5C9FACD8DCD9}" type="parTrans" cxnId="{27D4C21D-E4D7-43E4-BD88-DBAFE328FBD2}">
      <dgm:prSet/>
      <dgm:spPr/>
      <dgm:t>
        <a:bodyPr/>
        <a:lstStyle/>
        <a:p>
          <a:endParaRPr lang="en-US"/>
        </a:p>
      </dgm:t>
    </dgm:pt>
    <dgm:pt modelId="{653C5F02-3269-4522-B317-B14E08A76FB9}" type="sibTrans" cxnId="{27D4C21D-E4D7-43E4-BD88-DBAFE328FBD2}">
      <dgm:prSet/>
      <dgm:spPr/>
      <dgm:t>
        <a:bodyPr/>
        <a:lstStyle/>
        <a:p>
          <a:endParaRPr lang="en-US"/>
        </a:p>
      </dgm:t>
    </dgm:pt>
    <dgm:pt modelId="{C38D015B-597C-49D0-B77D-2751E06000D5}">
      <dgm:prSet phldrT="[Text]" phldr="0"/>
      <dgm:spPr/>
      <dgm:t>
        <a:bodyPr/>
        <a:lstStyle/>
        <a:p>
          <a:pPr rtl="0"/>
          <a:r>
            <a:rPr lang="en-US">
              <a:latin typeface="Gill Sans MT" panose="020B0502020104020203"/>
            </a:rPr>
            <a:t>Revenue</a:t>
          </a:r>
          <a:endParaRPr lang="en-US"/>
        </a:p>
      </dgm:t>
    </dgm:pt>
    <dgm:pt modelId="{83BC6266-9E0A-4F0D-844A-D949CE2FC819}" type="parTrans" cxnId="{18886C7B-B65C-4BDA-9DCD-7B8A5801FC4C}">
      <dgm:prSet/>
      <dgm:spPr/>
      <dgm:t>
        <a:bodyPr/>
        <a:lstStyle/>
        <a:p>
          <a:endParaRPr lang="en-US"/>
        </a:p>
      </dgm:t>
    </dgm:pt>
    <dgm:pt modelId="{F3F01B01-8833-4F5A-9DF5-D1A1C009C2E7}" type="sibTrans" cxnId="{18886C7B-B65C-4BDA-9DCD-7B8A5801FC4C}">
      <dgm:prSet/>
      <dgm:spPr/>
      <dgm:t>
        <a:bodyPr/>
        <a:lstStyle/>
        <a:p>
          <a:endParaRPr lang="en-US"/>
        </a:p>
      </dgm:t>
    </dgm:pt>
    <dgm:pt modelId="{2EAF434C-8BE9-4190-ABA8-FA627C6EC3F7}">
      <dgm:prSet phldrT="[Text]" phldr="0"/>
      <dgm:spPr/>
      <dgm:t>
        <a:bodyPr/>
        <a:lstStyle/>
        <a:p>
          <a:pPr rtl="0"/>
          <a:r>
            <a:rPr lang="en-US">
              <a:latin typeface="Gill Sans MT" panose="020B0502020104020203"/>
            </a:rPr>
            <a:t>Dynamic Pricing</a:t>
          </a:r>
          <a:endParaRPr lang="en-US"/>
        </a:p>
      </dgm:t>
    </dgm:pt>
    <dgm:pt modelId="{3252FA1F-9518-4034-879F-5F083A8BE452}" type="parTrans" cxnId="{5ED0B37B-9473-443B-9B5F-5323D910F796}">
      <dgm:prSet/>
      <dgm:spPr/>
      <dgm:t>
        <a:bodyPr/>
        <a:lstStyle/>
        <a:p>
          <a:endParaRPr lang="en-US"/>
        </a:p>
      </dgm:t>
    </dgm:pt>
    <dgm:pt modelId="{B40AC6AE-4319-4EED-B8CE-FD0955366672}" type="sibTrans" cxnId="{5ED0B37B-9473-443B-9B5F-5323D910F796}">
      <dgm:prSet/>
      <dgm:spPr/>
      <dgm:t>
        <a:bodyPr/>
        <a:lstStyle/>
        <a:p>
          <a:endParaRPr lang="en-US"/>
        </a:p>
      </dgm:t>
    </dgm:pt>
    <dgm:pt modelId="{19366495-8EFC-4CB1-9842-C8E493595B7F}">
      <dgm:prSet phldr="0"/>
      <dgm:spPr/>
      <dgm:t>
        <a:bodyPr/>
        <a:lstStyle/>
        <a:p>
          <a:pPr rtl="0"/>
          <a:r>
            <a:rPr lang="en-US">
              <a:latin typeface="Gill Sans MT" panose="020B0502020104020203"/>
            </a:rPr>
            <a:t>Stadium Turnover</a:t>
          </a:r>
          <a:endParaRPr lang="en-US"/>
        </a:p>
      </dgm:t>
    </dgm:pt>
    <dgm:pt modelId="{2B089A62-9D34-4F0D-B5DB-4FDF0969E00A}" type="parTrans" cxnId="{84D9D4E7-36B7-4C84-8A5C-0F9E40C43961}">
      <dgm:prSet/>
      <dgm:spPr/>
      <dgm:t>
        <a:bodyPr/>
        <a:lstStyle/>
        <a:p>
          <a:endParaRPr lang="en-US"/>
        </a:p>
      </dgm:t>
    </dgm:pt>
    <dgm:pt modelId="{4C6D7432-A23A-456F-BCB4-5477E7EE4F38}" type="sibTrans" cxnId="{84D9D4E7-36B7-4C84-8A5C-0F9E40C43961}">
      <dgm:prSet/>
      <dgm:spPr/>
      <dgm:t>
        <a:bodyPr/>
        <a:lstStyle/>
        <a:p>
          <a:endParaRPr lang="en-US"/>
        </a:p>
      </dgm:t>
    </dgm:pt>
    <dgm:pt modelId="{919654CE-239A-4761-8255-B51D71CBE4EF}">
      <dgm:prSet phldr="0"/>
      <dgm:spPr/>
      <dgm:t>
        <a:bodyPr/>
        <a:lstStyle/>
        <a:p>
          <a:r>
            <a:rPr lang="en-US">
              <a:latin typeface="Gill Sans MT" panose="020B0502020104020203"/>
            </a:rPr>
            <a:t>Sales Performance Metrics</a:t>
          </a:r>
          <a:endParaRPr lang="en-US"/>
        </a:p>
      </dgm:t>
    </dgm:pt>
    <dgm:pt modelId="{5D256350-C854-4251-907C-505363D84134}" type="parTrans" cxnId="{D054DF79-8C91-47D3-8317-29A97461017C}">
      <dgm:prSet/>
      <dgm:spPr/>
      <dgm:t>
        <a:bodyPr/>
        <a:lstStyle/>
        <a:p>
          <a:endParaRPr lang="en-US"/>
        </a:p>
      </dgm:t>
    </dgm:pt>
    <dgm:pt modelId="{F8918F92-2958-493A-BA78-1A1432C45050}" type="sibTrans" cxnId="{D054DF79-8C91-47D3-8317-29A97461017C}">
      <dgm:prSet/>
      <dgm:spPr/>
      <dgm:t>
        <a:bodyPr/>
        <a:lstStyle/>
        <a:p>
          <a:endParaRPr lang="en-US"/>
        </a:p>
      </dgm:t>
    </dgm:pt>
    <dgm:pt modelId="{121A6547-6FB1-4D8C-B73D-6A0544956283}">
      <dgm:prSet phldr="0"/>
      <dgm:spPr/>
      <dgm:t>
        <a:bodyPr/>
        <a:lstStyle/>
        <a:p>
          <a:pPr rtl="0"/>
          <a:r>
            <a:rPr lang="en-US"/>
            <a:t>Promotions &amp; Events</a:t>
          </a:r>
        </a:p>
      </dgm:t>
    </dgm:pt>
    <dgm:pt modelId="{C619A3C0-F309-488A-BFB5-929A6BE36893}" type="parTrans" cxnId="{ED80E8D2-21CB-4D41-B451-A96FFF2E0F9E}">
      <dgm:prSet/>
      <dgm:spPr/>
      <dgm:t>
        <a:bodyPr/>
        <a:lstStyle/>
        <a:p>
          <a:endParaRPr lang="en-US"/>
        </a:p>
      </dgm:t>
    </dgm:pt>
    <dgm:pt modelId="{8EB5AE54-E293-492E-B774-E01118797138}" type="sibTrans" cxnId="{ED80E8D2-21CB-4D41-B451-A96FFF2E0F9E}">
      <dgm:prSet/>
      <dgm:spPr/>
      <dgm:t>
        <a:bodyPr/>
        <a:lstStyle/>
        <a:p>
          <a:endParaRPr lang="en-US"/>
        </a:p>
      </dgm:t>
    </dgm:pt>
    <dgm:pt modelId="{F4BF1156-95A9-43CB-942F-531188A03BB5}" type="pres">
      <dgm:prSet presAssocID="{799D14F2-224C-45F3-98FC-E9682CCCA90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AE07E3-374C-4820-BF88-6B3FD7ED4DE8}" type="pres">
      <dgm:prSet presAssocID="{5895869C-3BC2-40FA-B9FD-CFA8BBE01826}" presName="root" presStyleCnt="0"/>
      <dgm:spPr/>
    </dgm:pt>
    <dgm:pt modelId="{671DF0E8-FD0D-43AF-B8F1-ADA460A8B8A0}" type="pres">
      <dgm:prSet presAssocID="{5895869C-3BC2-40FA-B9FD-CFA8BBE01826}" presName="rootComposite" presStyleCnt="0"/>
      <dgm:spPr/>
    </dgm:pt>
    <dgm:pt modelId="{B5F8BBB2-9C03-4520-AB10-1153C24E5D25}" type="pres">
      <dgm:prSet presAssocID="{5895869C-3BC2-40FA-B9FD-CFA8BBE01826}" presName="rootText" presStyleLbl="node1" presStyleIdx="0" presStyleCnt="2"/>
      <dgm:spPr/>
    </dgm:pt>
    <dgm:pt modelId="{8D34A79C-486E-475E-992B-66B9D3496167}" type="pres">
      <dgm:prSet presAssocID="{5895869C-3BC2-40FA-B9FD-CFA8BBE01826}" presName="rootConnector" presStyleLbl="node1" presStyleIdx="0" presStyleCnt="2"/>
      <dgm:spPr/>
    </dgm:pt>
    <dgm:pt modelId="{6B3F9DCA-D79F-494D-9A47-B06D45149A3B}" type="pres">
      <dgm:prSet presAssocID="{5895869C-3BC2-40FA-B9FD-CFA8BBE01826}" presName="childShape" presStyleCnt="0"/>
      <dgm:spPr/>
    </dgm:pt>
    <dgm:pt modelId="{793C8BBD-C19C-4327-8128-F33C3ECB5919}" type="pres">
      <dgm:prSet presAssocID="{97AA90B3-AADC-4013-9E43-C7D8DC0C1A3E}" presName="Name13" presStyleLbl="parChTrans1D2" presStyleIdx="0" presStyleCnt="6"/>
      <dgm:spPr/>
    </dgm:pt>
    <dgm:pt modelId="{756FA1C2-197C-4448-9076-34AE7C2628A9}" type="pres">
      <dgm:prSet presAssocID="{7468BF23-46DE-43D4-865B-C72A7856C7FE}" presName="childText" presStyleLbl="bgAcc1" presStyleIdx="0" presStyleCnt="6">
        <dgm:presLayoutVars>
          <dgm:bulletEnabled val="1"/>
        </dgm:presLayoutVars>
      </dgm:prSet>
      <dgm:spPr/>
    </dgm:pt>
    <dgm:pt modelId="{0BDB8967-F638-4342-8696-26C8E77BF979}" type="pres">
      <dgm:prSet presAssocID="{AD442B49-AC9F-46EA-A071-5C9FACD8DCD9}" presName="Name13" presStyleLbl="parChTrans1D2" presStyleIdx="1" presStyleCnt="6"/>
      <dgm:spPr/>
    </dgm:pt>
    <dgm:pt modelId="{3478006C-4523-4EDA-8B10-371C741C8D95}" type="pres">
      <dgm:prSet presAssocID="{89F46EB6-10D9-439E-B99D-2D4829DEA295}" presName="childText" presStyleLbl="bgAcc1" presStyleIdx="1" presStyleCnt="6">
        <dgm:presLayoutVars>
          <dgm:bulletEnabled val="1"/>
        </dgm:presLayoutVars>
      </dgm:prSet>
      <dgm:spPr/>
    </dgm:pt>
    <dgm:pt modelId="{D5F7EAD6-9801-4097-89E9-F8ECC81745D8}" type="pres">
      <dgm:prSet presAssocID="{2B089A62-9D34-4F0D-B5DB-4FDF0969E00A}" presName="Name13" presStyleLbl="parChTrans1D2" presStyleIdx="2" presStyleCnt="6"/>
      <dgm:spPr/>
    </dgm:pt>
    <dgm:pt modelId="{43B72A87-C60E-46D5-A133-8BA8C9E50C01}" type="pres">
      <dgm:prSet presAssocID="{19366495-8EFC-4CB1-9842-C8E493595B7F}" presName="childText" presStyleLbl="bgAcc1" presStyleIdx="2" presStyleCnt="6">
        <dgm:presLayoutVars>
          <dgm:bulletEnabled val="1"/>
        </dgm:presLayoutVars>
      </dgm:prSet>
      <dgm:spPr/>
    </dgm:pt>
    <dgm:pt modelId="{543EA6C1-7F28-4CB2-910D-4F899F9EB1BA}" type="pres">
      <dgm:prSet presAssocID="{C38D015B-597C-49D0-B77D-2751E06000D5}" presName="root" presStyleCnt="0"/>
      <dgm:spPr/>
    </dgm:pt>
    <dgm:pt modelId="{2FDE678D-789E-489B-B3B1-A4E58B59B6EC}" type="pres">
      <dgm:prSet presAssocID="{C38D015B-597C-49D0-B77D-2751E06000D5}" presName="rootComposite" presStyleCnt="0"/>
      <dgm:spPr/>
    </dgm:pt>
    <dgm:pt modelId="{FF388D1E-9910-4A88-A674-AF2FF30EBF25}" type="pres">
      <dgm:prSet presAssocID="{C38D015B-597C-49D0-B77D-2751E06000D5}" presName="rootText" presStyleLbl="node1" presStyleIdx="1" presStyleCnt="2"/>
      <dgm:spPr/>
    </dgm:pt>
    <dgm:pt modelId="{1BB0D4E0-0BF3-4CDE-BF28-FABAA8543B99}" type="pres">
      <dgm:prSet presAssocID="{C38D015B-597C-49D0-B77D-2751E06000D5}" presName="rootConnector" presStyleLbl="node1" presStyleIdx="1" presStyleCnt="2"/>
      <dgm:spPr/>
    </dgm:pt>
    <dgm:pt modelId="{E2398C14-C764-4579-A474-1FEEFEE7F8A0}" type="pres">
      <dgm:prSet presAssocID="{C38D015B-597C-49D0-B77D-2751E06000D5}" presName="childShape" presStyleCnt="0"/>
      <dgm:spPr/>
    </dgm:pt>
    <dgm:pt modelId="{413F2C8F-53E3-4931-B46A-7E66DE3B0DEE}" type="pres">
      <dgm:prSet presAssocID="{3252FA1F-9518-4034-879F-5F083A8BE452}" presName="Name13" presStyleLbl="parChTrans1D2" presStyleIdx="3" presStyleCnt="6"/>
      <dgm:spPr/>
    </dgm:pt>
    <dgm:pt modelId="{86630158-8AB1-4BEE-9678-CB6E08BB27F3}" type="pres">
      <dgm:prSet presAssocID="{2EAF434C-8BE9-4190-ABA8-FA627C6EC3F7}" presName="childText" presStyleLbl="bgAcc1" presStyleIdx="3" presStyleCnt="6">
        <dgm:presLayoutVars>
          <dgm:bulletEnabled val="1"/>
        </dgm:presLayoutVars>
      </dgm:prSet>
      <dgm:spPr/>
    </dgm:pt>
    <dgm:pt modelId="{3D986690-942B-4031-909B-22E149EA2082}" type="pres">
      <dgm:prSet presAssocID="{C619A3C0-F309-488A-BFB5-929A6BE36893}" presName="Name13" presStyleLbl="parChTrans1D2" presStyleIdx="4" presStyleCnt="6"/>
      <dgm:spPr/>
    </dgm:pt>
    <dgm:pt modelId="{A81E8499-9355-46B6-8B66-616583937707}" type="pres">
      <dgm:prSet presAssocID="{121A6547-6FB1-4D8C-B73D-6A0544956283}" presName="childText" presStyleLbl="bgAcc1" presStyleIdx="4" presStyleCnt="6">
        <dgm:presLayoutVars>
          <dgm:bulletEnabled val="1"/>
        </dgm:presLayoutVars>
      </dgm:prSet>
      <dgm:spPr/>
    </dgm:pt>
    <dgm:pt modelId="{B3254012-0EF7-49E1-AD65-64C990426A8B}" type="pres">
      <dgm:prSet presAssocID="{5D256350-C854-4251-907C-505363D84134}" presName="Name13" presStyleLbl="parChTrans1D2" presStyleIdx="5" presStyleCnt="6"/>
      <dgm:spPr/>
    </dgm:pt>
    <dgm:pt modelId="{0AC4B654-920D-4A00-92BA-2C39B6845C88}" type="pres">
      <dgm:prSet presAssocID="{919654CE-239A-4761-8255-B51D71CBE4EF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27D4C21D-E4D7-43E4-BD88-DBAFE328FBD2}" srcId="{5895869C-3BC2-40FA-B9FD-CFA8BBE01826}" destId="{89F46EB6-10D9-439E-B99D-2D4829DEA295}" srcOrd="1" destOrd="0" parTransId="{AD442B49-AC9F-46EA-A071-5C9FACD8DCD9}" sibTransId="{653C5F02-3269-4522-B317-B14E08A76FB9}"/>
    <dgm:cxn modelId="{F250C121-8A38-46D0-8B8F-055A36B6F98D}" type="presOf" srcId="{C619A3C0-F309-488A-BFB5-929A6BE36893}" destId="{3D986690-942B-4031-909B-22E149EA2082}" srcOrd="0" destOrd="0" presId="urn:microsoft.com/office/officeart/2005/8/layout/hierarchy3"/>
    <dgm:cxn modelId="{B3D03A2C-36A4-48E5-9FDC-3F99CFF4B880}" type="presOf" srcId="{C38D015B-597C-49D0-B77D-2751E06000D5}" destId="{1BB0D4E0-0BF3-4CDE-BF28-FABAA8543B99}" srcOrd="1" destOrd="0" presId="urn:microsoft.com/office/officeart/2005/8/layout/hierarchy3"/>
    <dgm:cxn modelId="{87F42339-4146-4BC0-90A8-113409AB3807}" type="presOf" srcId="{5D256350-C854-4251-907C-505363D84134}" destId="{B3254012-0EF7-49E1-AD65-64C990426A8B}" srcOrd="0" destOrd="0" presId="urn:microsoft.com/office/officeart/2005/8/layout/hierarchy3"/>
    <dgm:cxn modelId="{BAACDF64-5F25-49E5-838D-86700F45AF8E}" type="presOf" srcId="{3252FA1F-9518-4034-879F-5F083A8BE452}" destId="{413F2C8F-53E3-4931-B46A-7E66DE3B0DEE}" srcOrd="0" destOrd="0" presId="urn:microsoft.com/office/officeart/2005/8/layout/hierarchy3"/>
    <dgm:cxn modelId="{0CC5186C-E505-4378-BDDC-83FBF06DC034}" type="presOf" srcId="{C38D015B-597C-49D0-B77D-2751E06000D5}" destId="{FF388D1E-9910-4A88-A674-AF2FF30EBF25}" srcOrd="0" destOrd="0" presId="urn:microsoft.com/office/officeart/2005/8/layout/hierarchy3"/>
    <dgm:cxn modelId="{7FF3E975-1076-4300-AF0E-4A384BA13BE7}" type="presOf" srcId="{7468BF23-46DE-43D4-865B-C72A7856C7FE}" destId="{756FA1C2-197C-4448-9076-34AE7C2628A9}" srcOrd="0" destOrd="0" presId="urn:microsoft.com/office/officeart/2005/8/layout/hierarchy3"/>
    <dgm:cxn modelId="{D054DF79-8C91-47D3-8317-29A97461017C}" srcId="{C38D015B-597C-49D0-B77D-2751E06000D5}" destId="{919654CE-239A-4761-8255-B51D71CBE4EF}" srcOrd="2" destOrd="0" parTransId="{5D256350-C854-4251-907C-505363D84134}" sibTransId="{F8918F92-2958-493A-BA78-1A1432C45050}"/>
    <dgm:cxn modelId="{253FDE7A-F7F1-44E0-9F7C-4775F3A0CD50}" type="presOf" srcId="{AD442B49-AC9F-46EA-A071-5C9FACD8DCD9}" destId="{0BDB8967-F638-4342-8696-26C8E77BF979}" srcOrd="0" destOrd="0" presId="urn:microsoft.com/office/officeart/2005/8/layout/hierarchy3"/>
    <dgm:cxn modelId="{18886C7B-B65C-4BDA-9DCD-7B8A5801FC4C}" srcId="{799D14F2-224C-45F3-98FC-E9682CCCA901}" destId="{C38D015B-597C-49D0-B77D-2751E06000D5}" srcOrd="1" destOrd="0" parTransId="{83BC6266-9E0A-4F0D-844A-D949CE2FC819}" sibTransId="{F3F01B01-8833-4F5A-9DF5-D1A1C009C2E7}"/>
    <dgm:cxn modelId="{5ED0B37B-9473-443B-9B5F-5323D910F796}" srcId="{C38D015B-597C-49D0-B77D-2751E06000D5}" destId="{2EAF434C-8BE9-4190-ABA8-FA627C6EC3F7}" srcOrd="0" destOrd="0" parTransId="{3252FA1F-9518-4034-879F-5F083A8BE452}" sibTransId="{B40AC6AE-4319-4EED-B8CE-FD0955366672}"/>
    <dgm:cxn modelId="{B19BDC8F-173E-42A5-B921-AA6F99BA60EE}" type="presOf" srcId="{89F46EB6-10D9-439E-B99D-2D4829DEA295}" destId="{3478006C-4523-4EDA-8B10-371C741C8D95}" srcOrd="0" destOrd="0" presId="urn:microsoft.com/office/officeart/2005/8/layout/hierarchy3"/>
    <dgm:cxn modelId="{3D3BB291-DE16-434F-B99D-E6995A08D046}" type="presOf" srcId="{2EAF434C-8BE9-4190-ABA8-FA627C6EC3F7}" destId="{86630158-8AB1-4BEE-9678-CB6E08BB27F3}" srcOrd="0" destOrd="0" presId="urn:microsoft.com/office/officeart/2005/8/layout/hierarchy3"/>
    <dgm:cxn modelId="{52357695-EA20-4EFF-BCE2-EA89DD59D631}" type="presOf" srcId="{5895869C-3BC2-40FA-B9FD-CFA8BBE01826}" destId="{B5F8BBB2-9C03-4520-AB10-1153C24E5D25}" srcOrd="0" destOrd="0" presId="urn:microsoft.com/office/officeart/2005/8/layout/hierarchy3"/>
    <dgm:cxn modelId="{5FBE0299-96C8-4125-9916-F36388A7DD4F}" type="presOf" srcId="{97AA90B3-AADC-4013-9E43-C7D8DC0C1A3E}" destId="{793C8BBD-C19C-4327-8128-F33C3ECB5919}" srcOrd="0" destOrd="0" presId="urn:microsoft.com/office/officeart/2005/8/layout/hierarchy3"/>
    <dgm:cxn modelId="{46ED7C9A-0561-4E7F-A5D6-F2F2EBCFFCB6}" srcId="{799D14F2-224C-45F3-98FC-E9682CCCA901}" destId="{5895869C-3BC2-40FA-B9FD-CFA8BBE01826}" srcOrd="0" destOrd="0" parTransId="{A5442568-9273-40A2-A7E7-17E118FC6957}" sibTransId="{01B7AA12-2C7F-474A-8590-254FBE2ECF76}"/>
    <dgm:cxn modelId="{BFF13FAF-8273-4C10-9EF7-C788736C58DB}" type="presOf" srcId="{2B089A62-9D34-4F0D-B5DB-4FDF0969E00A}" destId="{D5F7EAD6-9801-4097-89E9-F8ECC81745D8}" srcOrd="0" destOrd="0" presId="urn:microsoft.com/office/officeart/2005/8/layout/hierarchy3"/>
    <dgm:cxn modelId="{D0E564B1-81EA-4133-AC11-2518B11E97FF}" type="presOf" srcId="{19366495-8EFC-4CB1-9842-C8E493595B7F}" destId="{43B72A87-C60E-46D5-A133-8BA8C9E50C01}" srcOrd="0" destOrd="0" presId="urn:microsoft.com/office/officeart/2005/8/layout/hierarchy3"/>
    <dgm:cxn modelId="{ED80E8D2-21CB-4D41-B451-A96FFF2E0F9E}" srcId="{C38D015B-597C-49D0-B77D-2751E06000D5}" destId="{121A6547-6FB1-4D8C-B73D-6A0544956283}" srcOrd="1" destOrd="0" parTransId="{C619A3C0-F309-488A-BFB5-929A6BE36893}" sibTransId="{8EB5AE54-E293-492E-B774-E01118797138}"/>
    <dgm:cxn modelId="{D67AB2D4-9D25-427B-ACCD-DCCBE1831FEC}" type="presOf" srcId="{799D14F2-224C-45F3-98FC-E9682CCCA901}" destId="{F4BF1156-95A9-43CB-942F-531188A03BB5}" srcOrd="0" destOrd="0" presId="urn:microsoft.com/office/officeart/2005/8/layout/hierarchy3"/>
    <dgm:cxn modelId="{609F73E1-B5CE-48DB-949A-1B2A84BFB065}" type="presOf" srcId="{121A6547-6FB1-4D8C-B73D-6A0544956283}" destId="{A81E8499-9355-46B6-8B66-616583937707}" srcOrd="0" destOrd="0" presId="urn:microsoft.com/office/officeart/2005/8/layout/hierarchy3"/>
    <dgm:cxn modelId="{BC612DE5-C083-4E8A-8516-A71E36F066E8}" type="presOf" srcId="{919654CE-239A-4761-8255-B51D71CBE4EF}" destId="{0AC4B654-920D-4A00-92BA-2C39B6845C88}" srcOrd="0" destOrd="0" presId="urn:microsoft.com/office/officeart/2005/8/layout/hierarchy3"/>
    <dgm:cxn modelId="{84D9D4E7-36B7-4C84-8A5C-0F9E40C43961}" srcId="{5895869C-3BC2-40FA-B9FD-CFA8BBE01826}" destId="{19366495-8EFC-4CB1-9842-C8E493595B7F}" srcOrd="2" destOrd="0" parTransId="{2B089A62-9D34-4F0D-B5DB-4FDF0969E00A}" sibTransId="{4C6D7432-A23A-456F-BCB4-5477E7EE4F38}"/>
    <dgm:cxn modelId="{B3DD0BF5-69A2-4DB9-A11C-DE5ACC2BAA29}" type="presOf" srcId="{5895869C-3BC2-40FA-B9FD-CFA8BBE01826}" destId="{8D34A79C-486E-475E-992B-66B9D3496167}" srcOrd="1" destOrd="0" presId="urn:microsoft.com/office/officeart/2005/8/layout/hierarchy3"/>
    <dgm:cxn modelId="{5306D7F7-62CA-4DC7-9546-A596D66BFF31}" srcId="{5895869C-3BC2-40FA-B9FD-CFA8BBE01826}" destId="{7468BF23-46DE-43D4-865B-C72A7856C7FE}" srcOrd="0" destOrd="0" parTransId="{97AA90B3-AADC-4013-9E43-C7D8DC0C1A3E}" sibTransId="{44A78973-4307-4895-8406-85B989BE27C3}"/>
    <dgm:cxn modelId="{0DF7BC96-9ECB-4BD5-81DB-33DA05FBABEB}" type="presParOf" srcId="{F4BF1156-95A9-43CB-942F-531188A03BB5}" destId="{82AE07E3-374C-4820-BF88-6B3FD7ED4DE8}" srcOrd="0" destOrd="0" presId="urn:microsoft.com/office/officeart/2005/8/layout/hierarchy3"/>
    <dgm:cxn modelId="{3D1B0004-5873-4FA2-9EAA-A1211A94877D}" type="presParOf" srcId="{82AE07E3-374C-4820-BF88-6B3FD7ED4DE8}" destId="{671DF0E8-FD0D-43AF-B8F1-ADA460A8B8A0}" srcOrd="0" destOrd="0" presId="urn:microsoft.com/office/officeart/2005/8/layout/hierarchy3"/>
    <dgm:cxn modelId="{2CDD4D06-0ADD-4172-B671-C29612F0EDAF}" type="presParOf" srcId="{671DF0E8-FD0D-43AF-B8F1-ADA460A8B8A0}" destId="{B5F8BBB2-9C03-4520-AB10-1153C24E5D25}" srcOrd="0" destOrd="0" presId="urn:microsoft.com/office/officeart/2005/8/layout/hierarchy3"/>
    <dgm:cxn modelId="{79F228D3-0EB2-455D-84BB-F13EA4B9C1AE}" type="presParOf" srcId="{671DF0E8-FD0D-43AF-B8F1-ADA460A8B8A0}" destId="{8D34A79C-486E-475E-992B-66B9D3496167}" srcOrd="1" destOrd="0" presId="urn:microsoft.com/office/officeart/2005/8/layout/hierarchy3"/>
    <dgm:cxn modelId="{9FE084F9-0AA9-498A-A24B-5FABFE5E8D20}" type="presParOf" srcId="{82AE07E3-374C-4820-BF88-6B3FD7ED4DE8}" destId="{6B3F9DCA-D79F-494D-9A47-B06D45149A3B}" srcOrd="1" destOrd="0" presId="urn:microsoft.com/office/officeart/2005/8/layout/hierarchy3"/>
    <dgm:cxn modelId="{D3C6A940-8302-4695-BCD8-D56D0F96ED47}" type="presParOf" srcId="{6B3F9DCA-D79F-494D-9A47-B06D45149A3B}" destId="{793C8BBD-C19C-4327-8128-F33C3ECB5919}" srcOrd="0" destOrd="0" presId="urn:microsoft.com/office/officeart/2005/8/layout/hierarchy3"/>
    <dgm:cxn modelId="{15FF6948-780B-4A02-9F5B-3A05A442B55F}" type="presParOf" srcId="{6B3F9DCA-D79F-494D-9A47-B06D45149A3B}" destId="{756FA1C2-197C-4448-9076-34AE7C2628A9}" srcOrd="1" destOrd="0" presId="urn:microsoft.com/office/officeart/2005/8/layout/hierarchy3"/>
    <dgm:cxn modelId="{D2F6E56F-F940-44DB-A53A-E7C889A2AFC6}" type="presParOf" srcId="{6B3F9DCA-D79F-494D-9A47-B06D45149A3B}" destId="{0BDB8967-F638-4342-8696-26C8E77BF979}" srcOrd="2" destOrd="0" presId="urn:microsoft.com/office/officeart/2005/8/layout/hierarchy3"/>
    <dgm:cxn modelId="{70E1866B-E869-470F-BC69-C2BD1887F055}" type="presParOf" srcId="{6B3F9DCA-D79F-494D-9A47-B06D45149A3B}" destId="{3478006C-4523-4EDA-8B10-371C741C8D95}" srcOrd="3" destOrd="0" presId="urn:microsoft.com/office/officeart/2005/8/layout/hierarchy3"/>
    <dgm:cxn modelId="{C77F4044-499B-4496-AE16-DECF2DEFCA8A}" type="presParOf" srcId="{6B3F9DCA-D79F-494D-9A47-B06D45149A3B}" destId="{D5F7EAD6-9801-4097-89E9-F8ECC81745D8}" srcOrd="4" destOrd="0" presId="urn:microsoft.com/office/officeart/2005/8/layout/hierarchy3"/>
    <dgm:cxn modelId="{63BB2F88-1C70-4B33-B2FC-A6DCFE88C81D}" type="presParOf" srcId="{6B3F9DCA-D79F-494D-9A47-B06D45149A3B}" destId="{43B72A87-C60E-46D5-A133-8BA8C9E50C01}" srcOrd="5" destOrd="0" presId="urn:microsoft.com/office/officeart/2005/8/layout/hierarchy3"/>
    <dgm:cxn modelId="{1F3BDD57-E666-4F54-967A-113C46ED4264}" type="presParOf" srcId="{F4BF1156-95A9-43CB-942F-531188A03BB5}" destId="{543EA6C1-7F28-4CB2-910D-4F899F9EB1BA}" srcOrd="1" destOrd="0" presId="urn:microsoft.com/office/officeart/2005/8/layout/hierarchy3"/>
    <dgm:cxn modelId="{35D38941-9A65-4560-86CD-D1EEA805CFFB}" type="presParOf" srcId="{543EA6C1-7F28-4CB2-910D-4F899F9EB1BA}" destId="{2FDE678D-789E-489B-B3B1-A4E58B59B6EC}" srcOrd="0" destOrd="0" presId="urn:microsoft.com/office/officeart/2005/8/layout/hierarchy3"/>
    <dgm:cxn modelId="{C00BD50D-0763-4E38-AD3B-AF8EA414D081}" type="presParOf" srcId="{2FDE678D-789E-489B-B3B1-A4E58B59B6EC}" destId="{FF388D1E-9910-4A88-A674-AF2FF30EBF25}" srcOrd="0" destOrd="0" presId="urn:microsoft.com/office/officeart/2005/8/layout/hierarchy3"/>
    <dgm:cxn modelId="{D68504D0-7737-4A4B-929A-B63A09476563}" type="presParOf" srcId="{2FDE678D-789E-489B-B3B1-A4E58B59B6EC}" destId="{1BB0D4E0-0BF3-4CDE-BF28-FABAA8543B99}" srcOrd="1" destOrd="0" presId="urn:microsoft.com/office/officeart/2005/8/layout/hierarchy3"/>
    <dgm:cxn modelId="{9610D9A1-8D26-483E-A341-D16FF2E850A1}" type="presParOf" srcId="{543EA6C1-7F28-4CB2-910D-4F899F9EB1BA}" destId="{E2398C14-C764-4579-A474-1FEEFEE7F8A0}" srcOrd="1" destOrd="0" presId="urn:microsoft.com/office/officeart/2005/8/layout/hierarchy3"/>
    <dgm:cxn modelId="{4F238727-448F-4D14-810F-2CEB7D09D4AE}" type="presParOf" srcId="{E2398C14-C764-4579-A474-1FEEFEE7F8A0}" destId="{413F2C8F-53E3-4931-B46A-7E66DE3B0DEE}" srcOrd="0" destOrd="0" presId="urn:microsoft.com/office/officeart/2005/8/layout/hierarchy3"/>
    <dgm:cxn modelId="{2D3EB336-42AA-4888-A440-04203852521B}" type="presParOf" srcId="{E2398C14-C764-4579-A474-1FEEFEE7F8A0}" destId="{86630158-8AB1-4BEE-9678-CB6E08BB27F3}" srcOrd="1" destOrd="0" presId="urn:microsoft.com/office/officeart/2005/8/layout/hierarchy3"/>
    <dgm:cxn modelId="{433FBFD0-F0E3-49E2-876C-D4EDDFD7A209}" type="presParOf" srcId="{E2398C14-C764-4579-A474-1FEEFEE7F8A0}" destId="{3D986690-942B-4031-909B-22E149EA2082}" srcOrd="2" destOrd="0" presId="urn:microsoft.com/office/officeart/2005/8/layout/hierarchy3"/>
    <dgm:cxn modelId="{53736C06-DC3A-4774-9A21-B52AEBECEBC7}" type="presParOf" srcId="{E2398C14-C764-4579-A474-1FEEFEE7F8A0}" destId="{A81E8499-9355-46B6-8B66-616583937707}" srcOrd="3" destOrd="0" presId="urn:microsoft.com/office/officeart/2005/8/layout/hierarchy3"/>
    <dgm:cxn modelId="{FB9C22A9-FEB5-407D-AF14-4F29092B6424}" type="presParOf" srcId="{E2398C14-C764-4579-A474-1FEEFEE7F8A0}" destId="{B3254012-0EF7-49E1-AD65-64C990426A8B}" srcOrd="4" destOrd="0" presId="urn:microsoft.com/office/officeart/2005/8/layout/hierarchy3"/>
    <dgm:cxn modelId="{61A54531-0F2A-46DE-B85D-C4073788C09D}" type="presParOf" srcId="{E2398C14-C764-4579-A474-1FEEFEE7F8A0}" destId="{0AC4B654-920D-4A00-92BA-2C39B6845C88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9D14F2-224C-45F3-98FC-E9682CCCA901}" type="doc">
      <dgm:prSet loTypeId="urn:microsoft.com/office/officeart/2005/8/layout/hierarchy3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895869C-3BC2-40FA-B9FD-CFA8BBE01826}">
      <dgm:prSet phldrT="[Text]" phldr="0"/>
      <dgm:spPr/>
      <dgm:t>
        <a:bodyPr/>
        <a:lstStyle/>
        <a:p>
          <a:pPr rtl="0"/>
          <a:r>
            <a:rPr lang="en-US">
              <a:latin typeface="Gill Sans MT" panose="020B0502020104020203"/>
            </a:rPr>
            <a:t>Operational</a:t>
          </a:r>
          <a:endParaRPr lang="en-US"/>
        </a:p>
      </dgm:t>
    </dgm:pt>
    <dgm:pt modelId="{A5442568-9273-40A2-A7E7-17E118FC6957}" type="parTrans" cxnId="{46ED7C9A-0561-4E7F-A5D6-F2F2EBCFFCB6}">
      <dgm:prSet/>
      <dgm:spPr/>
      <dgm:t>
        <a:bodyPr/>
        <a:lstStyle/>
        <a:p>
          <a:endParaRPr lang="en-US"/>
        </a:p>
      </dgm:t>
    </dgm:pt>
    <dgm:pt modelId="{01B7AA12-2C7F-474A-8590-254FBE2ECF76}" type="sibTrans" cxnId="{46ED7C9A-0561-4E7F-A5D6-F2F2EBCFFCB6}">
      <dgm:prSet/>
      <dgm:spPr/>
      <dgm:t>
        <a:bodyPr/>
        <a:lstStyle/>
        <a:p>
          <a:endParaRPr lang="en-US"/>
        </a:p>
      </dgm:t>
    </dgm:pt>
    <dgm:pt modelId="{7468BF23-46DE-43D4-865B-C72A7856C7FE}">
      <dgm:prSet phldrT="[Text]" custT="1"/>
      <dgm:spPr/>
      <dgm:t>
        <a:bodyPr/>
        <a:lstStyle/>
        <a:p>
          <a:pPr rtl="0"/>
          <a:r>
            <a:rPr lang="en-US" sz="1700">
              <a:latin typeface="Gill Sans MT" panose="020B0502020104020203"/>
            </a:rPr>
            <a:t>Staffing Levels</a:t>
          </a:r>
          <a:endParaRPr lang="en-US" sz="1700"/>
        </a:p>
      </dgm:t>
    </dgm:pt>
    <dgm:pt modelId="{97AA90B3-AADC-4013-9E43-C7D8DC0C1A3E}" type="parTrans" cxnId="{5306D7F7-62CA-4DC7-9546-A596D66BFF31}">
      <dgm:prSet/>
      <dgm:spPr/>
      <dgm:t>
        <a:bodyPr/>
        <a:lstStyle/>
        <a:p>
          <a:endParaRPr lang="en-US"/>
        </a:p>
      </dgm:t>
    </dgm:pt>
    <dgm:pt modelId="{44A78973-4307-4895-8406-85B989BE27C3}" type="sibTrans" cxnId="{5306D7F7-62CA-4DC7-9546-A596D66BFF31}">
      <dgm:prSet/>
      <dgm:spPr/>
      <dgm:t>
        <a:bodyPr/>
        <a:lstStyle/>
        <a:p>
          <a:endParaRPr lang="en-US"/>
        </a:p>
      </dgm:t>
    </dgm:pt>
    <dgm:pt modelId="{89F46EB6-10D9-439E-B99D-2D4829DEA295}">
      <dgm:prSet phldrT="[Text]" phldr="0"/>
      <dgm:spPr/>
      <dgm:t>
        <a:bodyPr/>
        <a:lstStyle/>
        <a:p>
          <a:pPr rtl="0"/>
          <a:r>
            <a:rPr lang="en-US">
              <a:latin typeface="Gill Sans MT" panose="020B0502020104020203"/>
            </a:rPr>
            <a:t>Supply Chain Efficiency</a:t>
          </a:r>
          <a:endParaRPr lang="en-US"/>
        </a:p>
      </dgm:t>
    </dgm:pt>
    <dgm:pt modelId="{AD442B49-AC9F-46EA-A071-5C9FACD8DCD9}" type="parTrans" cxnId="{27D4C21D-E4D7-43E4-BD88-DBAFE328FBD2}">
      <dgm:prSet/>
      <dgm:spPr/>
      <dgm:t>
        <a:bodyPr/>
        <a:lstStyle/>
        <a:p>
          <a:endParaRPr lang="en-US"/>
        </a:p>
      </dgm:t>
    </dgm:pt>
    <dgm:pt modelId="{653C5F02-3269-4522-B317-B14E08A76FB9}" type="sibTrans" cxnId="{27D4C21D-E4D7-43E4-BD88-DBAFE328FBD2}">
      <dgm:prSet/>
      <dgm:spPr/>
      <dgm:t>
        <a:bodyPr/>
        <a:lstStyle/>
        <a:p>
          <a:endParaRPr lang="en-US"/>
        </a:p>
      </dgm:t>
    </dgm:pt>
    <dgm:pt modelId="{C38D015B-597C-49D0-B77D-2751E06000D5}">
      <dgm:prSet phldrT="[Text]" phldr="0"/>
      <dgm:spPr/>
      <dgm:t>
        <a:bodyPr/>
        <a:lstStyle/>
        <a:p>
          <a:pPr rtl="0"/>
          <a:r>
            <a:rPr lang="en-US">
              <a:latin typeface="Gill Sans MT" panose="020B0502020104020203"/>
            </a:rPr>
            <a:t>Revenue</a:t>
          </a:r>
          <a:endParaRPr lang="en-US"/>
        </a:p>
      </dgm:t>
    </dgm:pt>
    <dgm:pt modelId="{83BC6266-9E0A-4F0D-844A-D949CE2FC819}" type="parTrans" cxnId="{18886C7B-B65C-4BDA-9DCD-7B8A5801FC4C}">
      <dgm:prSet/>
      <dgm:spPr/>
      <dgm:t>
        <a:bodyPr/>
        <a:lstStyle/>
        <a:p>
          <a:endParaRPr lang="en-US"/>
        </a:p>
      </dgm:t>
    </dgm:pt>
    <dgm:pt modelId="{F3F01B01-8833-4F5A-9DF5-D1A1C009C2E7}" type="sibTrans" cxnId="{18886C7B-B65C-4BDA-9DCD-7B8A5801FC4C}">
      <dgm:prSet/>
      <dgm:spPr/>
      <dgm:t>
        <a:bodyPr/>
        <a:lstStyle/>
        <a:p>
          <a:endParaRPr lang="en-US"/>
        </a:p>
      </dgm:t>
    </dgm:pt>
    <dgm:pt modelId="{2EAF434C-8BE9-4190-ABA8-FA627C6EC3F7}">
      <dgm:prSet phldrT="[Text]" phldr="0"/>
      <dgm:spPr/>
      <dgm:t>
        <a:bodyPr/>
        <a:lstStyle/>
        <a:p>
          <a:pPr rtl="0"/>
          <a:r>
            <a:rPr lang="en-US">
              <a:latin typeface="Gill Sans MT" panose="020B0502020104020203"/>
            </a:rPr>
            <a:t>Dynamic Pricing</a:t>
          </a:r>
          <a:endParaRPr lang="en-US"/>
        </a:p>
      </dgm:t>
    </dgm:pt>
    <dgm:pt modelId="{3252FA1F-9518-4034-879F-5F083A8BE452}" type="parTrans" cxnId="{5ED0B37B-9473-443B-9B5F-5323D910F796}">
      <dgm:prSet/>
      <dgm:spPr/>
      <dgm:t>
        <a:bodyPr/>
        <a:lstStyle/>
        <a:p>
          <a:endParaRPr lang="en-US"/>
        </a:p>
      </dgm:t>
    </dgm:pt>
    <dgm:pt modelId="{B40AC6AE-4319-4EED-B8CE-FD0955366672}" type="sibTrans" cxnId="{5ED0B37B-9473-443B-9B5F-5323D910F796}">
      <dgm:prSet/>
      <dgm:spPr/>
      <dgm:t>
        <a:bodyPr/>
        <a:lstStyle/>
        <a:p>
          <a:endParaRPr lang="en-US"/>
        </a:p>
      </dgm:t>
    </dgm:pt>
    <dgm:pt modelId="{93FBB334-BE9C-4F3C-B74F-B646182582CC}">
      <dgm:prSet phldrT="[Text]" phldr="0"/>
      <dgm:spPr/>
      <dgm:t>
        <a:bodyPr/>
        <a:lstStyle/>
        <a:p>
          <a:pPr rtl="0"/>
          <a:r>
            <a:rPr lang="en-US">
              <a:latin typeface="Gill Sans MT" panose="020B0502020104020203"/>
            </a:rPr>
            <a:t>Strategic</a:t>
          </a:r>
          <a:endParaRPr lang="en-US"/>
        </a:p>
      </dgm:t>
    </dgm:pt>
    <dgm:pt modelId="{B6C6E996-4E2F-420E-9172-C80545126637}" type="parTrans" cxnId="{FDFB3B39-F574-4C93-B6E4-B11C7DC1EEBA}">
      <dgm:prSet/>
      <dgm:spPr/>
      <dgm:t>
        <a:bodyPr/>
        <a:lstStyle/>
        <a:p>
          <a:endParaRPr lang="en-US"/>
        </a:p>
      </dgm:t>
    </dgm:pt>
    <dgm:pt modelId="{20E7A4B1-E6FD-4060-883E-78D2E72DF129}" type="sibTrans" cxnId="{FDFB3B39-F574-4C93-B6E4-B11C7DC1EEBA}">
      <dgm:prSet/>
      <dgm:spPr/>
      <dgm:t>
        <a:bodyPr/>
        <a:lstStyle/>
        <a:p>
          <a:endParaRPr lang="en-US"/>
        </a:p>
      </dgm:t>
    </dgm:pt>
    <dgm:pt modelId="{19366495-8EFC-4CB1-9842-C8E493595B7F}">
      <dgm:prSet phldr="0"/>
      <dgm:spPr/>
      <dgm:t>
        <a:bodyPr/>
        <a:lstStyle/>
        <a:p>
          <a:pPr rtl="0"/>
          <a:r>
            <a:rPr lang="en-US">
              <a:latin typeface="Gill Sans MT" panose="020B0502020104020203"/>
            </a:rPr>
            <a:t>Stadium Turnover</a:t>
          </a:r>
          <a:endParaRPr lang="en-US"/>
        </a:p>
      </dgm:t>
    </dgm:pt>
    <dgm:pt modelId="{2B089A62-9D34-4F0D-B5DB-4FDF0969E00A}" type="parTrans" cxnId="{84D9D4E7-36B7-4C84-8A5C-0F9E40C43961}">
      <dgm:prSet/>
      <dgm:spPr/>
      <dgm:t>
        <a:bodyPr/>
        <a:lstStyle/>
        <a:p>
          <a:endParaRPr lang="en-US"/>
        </a:p>
      </dgm:t>
    </dgm:pt>
    <dgm:pt modelId="{4C6D7432-A23A-456F-BCB4-5477E7EE4F38}" type="sibTrans" cxnId="{84D9D4E7-36B7-4C84-8A5C-0F9E40C43961}">
      <dgm:prSet/>
      <dgm:spPr/>
      <dgm:t>
        <a:bodyPr/>
        <a:lstStyle/>
        <a:p>
          <a:endParaRPr lang="en-US"/>
        </a:p>
      </dgm:t>
    </dgm:pt>
    <dgm:pt modelId="{6259B947-1E3F-4F15-902C-448C7FBC988B}">
      <dgm:prSet phldr="0"/>
      <dgm:spPr/>
      <dgm:t>
        <a:bodyPr/>
        <a:lstStyle/>
        <a:p>
          <a:r>
            <a:rPr lang="en-US">
              <a:latin typeface="Gill Sans MT" panose="020B0502020104020203"/>
            </a:rPr>
            <a:t>Informed Budgeting</a:t>
          </a:r>
          <a:endParaRPr lang="en-US"/>
        </a:p>
      </dgm:t>
    </dgm:pt>
    <dgm:pt modelId="{A525708C-2B2E-4C5F-8273-179475040BDB}" type="parTrans" cxnId="{15975E5F-6B4B-473A-95EC-6C1AD021CB5B}">
      <dgm:prSet/>
      <dgm:spPr/>
      <dgm:t>
        <a:bodyPr/>
        <a:lstStyle/>
        <a:p>
          <a:endParaRPr lang="en-US"/>
        </a:p>
      </dgm:t>
    </dgm:pt>
    <dgm:pt modelId="{6F16B4E8-D54A-4E84-859D-02313B6CD883}" type="sibTrans" cxnId="{15975E5F-6B4B-473A-95EC-6C1AD021CB5B}">
      <dgm:prSet/>
      <dgm:spPr/>
      <dgm:t>
        <a:bodyPr/>
        <a:lstStyle/>
        <a:p>
          <a:endParaRPr lang="en-US"/>
        </a:p>
      </dgm:t>
    </dgm:pt>
    <dgm:pt modelId="{343EBC17-1D7C-4434-8315-E7E3B9B9522C}">
      <dgm:prSet phldr="0"/>
      <dgm:spPr/>
      <dgm:t>
        <a:bodyPr/>
        <a:lstStyle/>
        <a:p>
          <a:pPr rtl="0"/>
          <a:r>
            <a:rPr lang="en-US">
              <a:latin typeface="Gill Sans MT" panose="020B0502020104020203"/>
            </a:rPr>
            <a:t>Marketing &amp; Product Development</a:t>
          </a:r>
        </a:p>
      </dgm:t>
    </dgm:pt>
    <dgm:pt modelId="{2914ECC5-43D0-484C-8F0F-443EA1D679AE}" type="parTrans" cxnId="{B380B785-0807-4E7E-AA47-2C6C0B041873}">
      <dgm:prSet/>
      <dgm:spPr/>
      <dgm:t>
        <a:bodyPr/>
        <a:lstStyle/>
        <a:p>
          <a:endParaRPr lang="en-US"/>
        </a:p>
      </dgm:t>
    </dgm:pt>
    <dgm:pt modelId="{7D9DB752-6E16-4607-91A1-EF26FEB5B3CB}" type="sibTrans" cxnId="{B380B785-0807-4E7E-AA47-2C6C0B041873}">
      <dgm:prSet/>
      <dgm:spPr/>
      <dgm:t>
        <a:bodyPr/>
        <a:lstStyle/>
        <a:p>
          <a:endParaRPr lang="en-US"/>
        </a:p>
      </dgm:t>
    </dgm:pt>
    <dgm:pt modelId="{E641060D-CA36-4467-8E6F-1E884F1304C8}">
      <dgm:prSet phldr="0"/>
      <dgm:spPr/>
      <dgm:t>
        <a:bodyPr/>
        <a:lstStyle/>
        <a:p>
          <a:pPr rtl="0"/>
          <a:r>
            <a:rPr lang="en-US">
              <a:latin typeface="Gill Sans MT" panose="020B0502020104020203"/>
            </a:rPr>
            <a:t>Revenue Forecasting</a:t>
          </a:r>
        </a:p>
      </dgm:t>
    </dgm:pt>
    <dgm:pt modelId="{7201F62D-D58F-41D6-B775-92954D474601}" type="parTrans" cxnId="{81E8C53C-B9D5-477B-9B6F-3D494D1D393F}">
      <dgm:prSet/>
      <dgm:spPr/>
      <dgm:t>
        <a:bodyPr/>
        <a:lstStyle/>
        <a:p>
          <a:endParaRPr lang="en-US"/>
        </a:p>
      </dgm:t>
    </dgm:pt>
    <dgm:pt modelId="{BC4AB5BE-16D5-4943-8B18-0E036FDDF679}" type="sibTrans" cxnId="{81E8C53C-B9D5-477B-9B6F-3D494D1D393F}">
      <dgm:prSet/>
      <dgm:spPr/>
      <dgm:t>
        <a:bodyPr/>
        <a:lstStyle/>
        <a:p>
          <a:endParaRPr lang="en-US"/>
        </a:p>
      </dgm:t>
    </dgm:pt>
    <dgm:pt modelId="{919654CE-239A-4761-8255-B51D71CBE4EF}">
      <dgm:prSet phldr="0"/>
      <dgm:spPr/>
      <dgm:t>
        <a:bodyPr/>
        <a:lstStyle/>
        <a:p>
          <a:r>
            <a:rPr lang="en-US">
              <a:latin typeface="Gill Sans MT" panose="020B0502020104020203"/>
            </a:rPr>
            <a:t>Sales Performance Metrics</a:t>
          </a:r>
          <a:endParaRPr lang="en-US"/>
        </a:p>
      </dgm:t>
    </dgm:pt>
    <dgm:pt modelId="{5D256350-C854-4251-907C-505363D84134}" type="parTrans" cxnId="{D054DF79-8C91-47D3-8317-29A97461017C}">
      <dgm:prSet/>
      <dgm:spPr/>
      <dgm:t>
        <a:bodyPr/>
        <a:lstStyle/>
        <a:p>
          <a:endParaRPr lang="en-US"/>
        </a:p>
      </dgm:t>
    </dgm:pt>
    <dgm:pt modelId="{F8918F92-2958-493A-BA78-1A1432C45050}" type="sibTrans" cxnId="{D054DF79-8C91-47D3-8317-29A97461017C}">
      <dgm:prSet/>
      <dgm:spPr/>
      <dgm:t>
        <a:bodyPr/>
        <a:lstStyle/>
        <a:p>
          <a:endParaRPr lang="en-US"/>
        </a:p>
      </dgm:t>
    </dgm:pt>
    <dgm:pt modelId="{121A6547-6FB1-4D8C-B73D-6A0544956283}">
      <dgm:prSet phldr="0"/>
      <dgm:spPr/>
      <dgm:t>
        <a:bodyPr/>
        <a:lstStyle/>
        <a:p>
          <a:pPr rtl="0"/>
          <a:r>
            <a:rPr lang="en-US"/>
            <a:t>Promotions &amp; Events</a:t>
          </a:r>
        </a:p>
      </dgm:t>
    </dgm:pt>
    <dgm:pt modelId="{C619A3C0-F309-488A-BFB5-929A6BE36893}" type="parTrans" cxnId="{ED80E8D2-21CB-4D41-B451-A96FFF2E0F9E}">
      <dgm:prSet/>
      <dgm:spPr/>
      <dgm:t>
        <a:bodyPr/>
        <a:lstStyle/>
        <a:p>
          <a:endParaRPr lang="en-US"/>
        </a:p>
      </dgm:t>
    </dgm:pt>
    <dgm:pt modelId="{8EB5AE54-E293-492E-B774-E01118797138}" type="sibTrans" cxnId="{ED80E8D2-21CB-4D41-B451-A96FFF2E0F9E}">
      <dgm:prSet/>
      <dgm:spPr/>
      <dgm:t>
        <a:bodyPr/>
        <a:lstStyle/>
        <a:p>
          <a:endParaRPr lang="en-US"/>
        </a:p>
      </dgm:t>
    </dgm:pt>
    <dgm:pt modelId="{F4BF1156-95A9-43CB-942F-531188A03BB5}" type="pres">
      <dgm:prSet presAssocID="{799D14F2-224C-45F3-98FC-E9682CCCA90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AE07E3-374C-4820-BF88-6B3FD7ED4DE8}" type="pres">
      <dgm:prSet presAssocID="{5895869C-3BC2-40FA-B9FD-CFA8BBE01826}" presName="root" presStyleCnt="0"/>
      <dgm:spPr/>
    </dgm:pt>
    <dgm:pt modelId="{671DF0E8-FD0D-43AF-B8F1-ADA460A8B8A0}" type="pres">
      <dgm:prSet presAssocID="{5895869C-3BC2-40FA-B9FD-CFA8BBE01826}" presName="rootComposite" presStyleCnt="0"/>
      <dgm:spPr/>
    </dgm:pt>
    <dgm:pt modelId="{B5F8BBB2-9C03-4520-AB10-1153C24E5D25}" type="pres">
      <dgm:prSet presAssocID="{5895869C-3BC2-40FA-B9FD-CFA8BBE01826}" presName="rootText" presStyleLbl="node1" presStyleIdx="0" presStyleCnt="3"/>
      <dgm:spPr/>
    </dgm:pt>
    <dgm:pt modelId="{8D34A79C-486E-475E-992B-66B9D3496167}" type="pres">
      <dgm:prSet presAssocID="{5895869C-3BC2-40FA-B9FD-CFA8BBE01826}" presName="rootConnector" presStyleLbl="node1" presStyleIdx="0" presStyleCnt="3"/>
      <dgm:spPr/>
    </dgm:pt>
    <dgm:pt modelId="{6B3F9DCA-D79F-494D-9A47-B06D45149A3B}" type="pres">
      <dgm:prSet presAssocID="{5895869C-3BC2-40FA-B9FD-CFA8BBE01826}" presName="childShape" presStyleCnt="0"/>
      <dgm:spPr/>
    </dgm:pt>
    <dgm:pt modelId="{793C8BBD-C19C-4327-8128-F33C3ECB5919}" type="pres">
      <dgm:prSet presAssocID="{97AA90B3-AADC-4013-9E43-C7D8DC0C1A3E}" presName="Name13" presStyleLbl="parChTrans1D2" presStyleIdx="0" presStyleCnt="9"/>
      <dgm:spPr/>
    </dgm:pt>
    <dgm:pt modelId="{756FA1C2-197C-4448-9076-34AE7C2628A9}" type="pres">
      <dgm:prSet presAssocID="{7468BF23-46DE-43D4-865B-C72A7856C7FE}" presName="childText" presStyleLbl="bgAcc1" presStyleIdx="0" presStyleCnt="9">
        <dgm:presLayoutVars>
          <dgm:bulletEnabled val="1"/>
        </dgm:presLayoutVars>
      </dgm:prSet>
      <dgm:spPr/>
    </dgm:pt>
    <dgm:pt modelId="{0BDB8967-F638-4342-8696-26C8E77BF979}" type="pres">
      <dgm:prSet presAssocID="{AD442B49-AC9F-46EA-A071-5C9FACD8DCD9}" presName="Name13" presStyleLbl="parChTrans1D2" presStyleIdx="1" presStyleCnt="9"/>
      <dgm:spPr/>
    </dgm:pt>
    <dgm:pt modelId="{3478006C-4523-4EDA-8B10-371C741C8D95}" type="pres">
      <dgm:prSet presAssocID="{89F46EB6-10D9-439E-B99D-2D4829DEA295}" presName="childText" presStyleLbl="bgAcc1" presStyleIdx="1" presStyleCnt="9">
        <dgm:presLayoutVars>
          <dgm:bulletEnabled val="1"/>
        </dgm:presLayoutVars>
      </dgm:prSet>
      <dgm:spPr/>
    </dgm:pt>
    <dgm:pt modelId="{D5F7EAD6-9801-4097-89E9-F8ECC81745D8}" type="pres">
      <dgm:prSet presAssocID="{2B089A62-9D34-4F0D-B5DB-4FDF0969E00A}" presName="Name13" presStyleLbl="parChTrans1D2" presStyleIdx="2" presStyleCnt="9"/>
      <dgm:spPr/>
    </dgm:pt>
    <dgm:pt modelId="{43B72A87-C60E-46D5-A133-8BA8C9E50C01}" type="pres">
      <dgm:prSet presAssocID="{19366495-8EFC-4CB1-9842-C8E493595B7F}" presName="childText" presStyleLbl="bgAcc1" presStyleIdx="2" presStyleCnt="9">
        <dgm:presLayoutVars>
          <dgm:bulletEnabled val="1"/>
        </dgm:presLayoutVars>
      </dgm:prSet>
      <dgm:spPr/>
    </dgm:pt>
    <dgm:pt modelId="{543EA6C1-7F28-4CB2-910D-4F899F9EB1BA}" type="pres">
      <dgm:prSet presAssocID="{C38D015B-597C-49D0-B77D-2751E06000D5}" presName="root" presStyleCnt="0"/>
      <dgm:spPr/>
    </dgm:pt>
    <dgm:pt modelId="{2FDE678D-789E-489B-B3B1-A4E58B59B6EC}" type="pres">
      <dgm:prSet presAssocID="{C38D015B-597C-49D0-B77D-2751E06000D5}" presName="rootComposite" presStyleCnt="0"/>
      <dgm:spPr/>
    </dgm:pt>
    <dgm:pt modelId="{FF388D1E-9910-4A88-A674-AF2FF30EBF25}" type="pres">
      <dgm:prSet presAssocID="{C38D015B-597C-49D0-B77D-2751E06000D5}" presName="rootText" presStyleLbl="node1" presStyleIdx="1" presStyleCnt="3"/>
      <dgm:spPr/>
    </dgm:pt>
    <dgm:pt modelId="{1BB0D4E0-0BF3-4CDE-BF28-FABAA8543B99}" type="pres">
      <dgm:prSet presAssocID="{C38D015B-597C-49D0-B77D-2751E06000D5}" presName="rootConnector" presStyleLbl="node1" presStyleIdx="1" presStyleCnt="3"/>
      <dgm:spPr/>
    </dgm:pt>
    <dgm:pt modelId="{E2398C14-C764-4579-A474-1FEEFEE7F8A0}" type="pres">
      <dgm:prSet presAssocID="{C38D015B-597C-49D0-B77D-2751E06000D5}" presName="childShape" presStyleCnt="0"/>
      <dgm:spPr/>
    </dgm:pt>
    <dgm:pt modelId="{413F2C8F-53E3-4931-B46A-7E66DE3B0DEE}" type="pres">
      <dgm:prSet presAssocID="{3252FA1F-9518-4034-879F-5F083A8BE452}" presName="Name13" presStyleLbl="parChTrans1D2" presStyleIdx="3" presStyleCnt="9"/>
      <dgm:spPr/>
    </dgm:pt>
    <dgm:pt modelId="{86630158-8AB1-4BEE-9678-CB6E08BB27F3}" type="pres">
      <dgm:prSet presAssocID="{2EAF434C-8BE9-4190-ABA8-FA627C6EC3F7}" presName="childText" presStyleLbl="bgAcc1" presStyleIdx="3" presStyleCnt="9">
        <dgm:presLayoutVars>
          <dgm:bulletEnabled val="1"/>
        </dgm:presLayoutVars>
      </dgm:prSet>
      <dgm:spPr/>
    </dgm:pt>
    <dgm:pt modelId="{3D986690-942B-4031-909B-22E149EA2082}" type="pres">
      <dgm:prSet presAssocID="{C619A3C0-F309-488A-BFB5-929A6BE36893}" presName="Name13" presStyleLbl="parChTrans1D2" presStyleIdx="4" presStyleCnt="9"/>
      <dgm:spPr/>
    </dgm:pt>
    <dgm:pt modelId="{A81E8499-9355-46B6-8B66-616583937707}" type="pres">
      <dgm:prSet presAssocID="{121A6547-6FB1-4D8C-B73D-6A0544956283}" presName="childText" presStyleLbl="bgAcc1" presStyleIdx="4" presStyleCnt="9">
        <dgm:presLayoutVars>
          <dgm:bulletEnabled val="1"/>
        </dgm:presLayoutVars>
      </dgm:prSet>
      <dgm:spPr/>
    </dgm:pt>
    <dgm:pt modelId="{B3254012-0EF7-49E1-AD65-64C990426A8B}" type="pres">
      <dgm:prSet presAssocID="{5D256350-C854-4251-907C-505363D84134}" presName="Name13" presStyleLbl="parChTrans1D2" presStyleIdx="5" presStyleCnt="9"/>
      <dgm:spPr/>
    </dgm:pt>
    <dgm:pt modelId="{0AC4B654-920D-4A00-92BA-2C39B6845C88}" type="pres">
      <dgm:prSet presAssocID="{919654CE-239A-4761-8255-B51D71CBE4EF}" presName="childText" presStyleLbl="bgAcc1" presStyleIdx="5" presStyleCnt="9">
        <dgm:presLayoutVars>
          <dgm:bulletEnabled val="1"/>
        </dgm:presLayoutVars>
      </dgm:prSet>
      <dgm:spPr/>
    </dgm:pt>
    <dgm:pt modelId="{FD5245DD-96DA-4C34-82AC-BEC7129B806F}" type="pres">
      <dgm:prSet presAssocID="{93FBB334-BE9C-4F3C-B74F-B646182582CC}" presName="root" presStyleCnt="0"/>
      <dgm:spPr/>
    </dgm:pt>
    <dgm:pt modelId="{6FA6796C-7B55-4068-9A07-71D49BCFED17}" type="pres">
      <dgm:prSet presAssocID="{93FBB334-BE9C-4F3C-B74F-B646182582CC}" presName="rootComposite" presStyleCnt="0"/>
      <dgm:spPr/>
    </dgm:pt>
    <dgm:pt modelId="{D76A4FC6-DD0F-41C1-A6C0-B40F5E14A631}" type="pres">
      <dgm:prSet presAssocID="{93FBB334-BE9C-4F3C-B74F-B646182582CC}" presName="rootText" presStyleLbl="node1" presStyleIdx="2" presStyleCnt="3"/>
      <dgm:spPr/>
    </dgm:pt>
    <dgm:pt modelId="{69C8A04F-F785-47A0-A5A1-60B93437940D}" type="pres">
      <dgm:prSet presAssocID="{93FBB334-BE9C-4F3C-B74F-B646182582CC}" presName="rootConnector" presStyleLbl="node1" presStyleIdx="2" presStyleCnt="3"/>
      <dgm:spPr/>
    </dgm:pt>
    <dgm:pt modelId="{691C6724-A4C9-40B7-8513-24038EAA24F8}" type="pres">
      <dgm:prSet presAssocID="{93FBB334-BE9C-4F3C-B74F-B646182582CC}" presName="childShape" presStyleCnt="0"/>
      <dgm:spPr/>
    </dgm:pt>
    <dgm:pt modelId="{03330E9C-DB7D-426B-BEFE-C8D565DE53A9}" type="pres">
      <dgm:prSet presAssocID="{7201F62D-D58F-41D6-B775-92954D474601}" presName="Name13" presStyleLbl="parChTrans1D2" presStyleIdx="6" presStyleCnt="9"/>
      <dgm:spPr/>
    </dgm:pt>
    <dgm:pt modelId="{67AA3245-1F51-4CE3-9F1A-21583C504134}" type="pres">
      <dgm:prSet presAssocID="{E641060D-CA36-4467-8E6F-1E884F1304C8}" presName="childText" presStyleLbl="bgAcc1" presStyleIdx="6" presStyleCnt="9">
        <dgm:presLayoutVars>
          <dgm:bulletEnabled val="1"/>
        </dgm:presLayoutVars>
      </dgm:prSet>
      <dgm:spPr/>
    </dgm:pt>
    <dgm:pt modelId="{AF503B18-6DF4-4672-A08B-4D2F23A26169}" type="pres">
      <dgm:prSet presAssocID="{A525708C-2B2E-4C5F-8273-179475040BDB}" presName="Name13" presStyleLbl="parChTrans1D2" presStyleIdx="7" presStyleCnt="9"/>
      <dgm:spPr/>
    </dgm:pt>
    <dgm:pt modelId="{6E8118D8-7926-46BA-8753-4824690B52F4}" type="pres">
      <dgm:prSet presAssocID="{6259B947-1E3F-4F15-902C-448C7FBC988B}" presName="childText" presStyleLbl="bgAcc1" presStyleIdx="7" presStyleCnt="9">
        <dgm:presLayoutVars>
          <dgm:bulletEnabled val="1"/>
        </dgm:presLayoutVars>
      </dgm:prSet>
      <dgm:spPr/>
    </dgm:pt>
    <dgm:pt modelId="{87C449F5-AF99-43F8-82AA-B0E25BE64646}" type="pres">
      <dgm:prSet presAssocID="{2914ECC5-43D0-484C-8F0F-443EA1D679AE}" presName="Name13" presStyleLbl="parChTrans1D2" presStyleIdx="8" presStyleCnt="9"/>
      <dgm:spPr/>
    </dgm:pt>
    <dgm:pt modelId="{8F08E1CE-78B0-4F53-BC64-BD2DB050A4EE}" type="pres">
      <dgm:prSet presAssocID="{343EBC17-1D7C-4434-8315-E7E3B9B9522C}" presName="childText" presStyleLbl="bgAcc1" presStyleIdx="8" presStyleCnt="9">
        <dgm:presLayoutVars>
          <dgm:bulletEnabled val="1"/>
        </dgm:presLayoutVars>
      </dgm:prSet>
      <dgm:spPr/>
    </dgm:pt>
  </dgm:ptLst>
  <dgm:cxnLst>
    <dgm:cxn modelId="{2062AA10-45D4-493F-A61F-9D2379D4D26A}" type="presOf" srcId="{7468BF23-46DE-43D4-865B-C72A7856C7FE}" destId="{756FA1C2-197C-4448-9076-34AE7C2628A9}" srcOrd="0" destOrd="0" presId="urn:microsoft.com/office/officeart/2005/8/layout/hierarchy3"/>
    <dgm:cxn modelId="{2FF4071B-4BB5-498D-95C4-24AA2192FDBC}" type="presOf" srcId="{919654CE-239A-4761-8255-B51D71CBE4EF}" destId="{0AC4B654-920D-4A00-92BA-2C39B6845C88}" srcOrd="0" destOrd="0" presId="urn:microsoft.com/office/officeart/2005/8/layout/hierarchy3"/>
    <dgm:cxn modelId="{27D4C21D-E4D7-43E4-BD88-DBAFE328FBD2}" srcId="{5895869C-3BC2-40FA-B9FD-CFA8BBE01826}" destId="{89F46EB6-10D9-439E-B99D-2D4829DEA295}" srcOrd="1" destOrd="0" parTransId="{AD442B49-AC9F-46EA-A071-5C9FACD8DCD9}" sibTransId="{653C5F02-3269-4522-B317-B14E08A76FB9}"/>
    <dgm:cxn modelId="{FDFB3B39-F574-4C93-B6E4-B11C7DC1EEBA}" srcId="{799D14F2-224C-45F3-98FC-E9682CCCA901}" destId="{93FBB334-BE9C-4F3C-B74F-B646182582CC}" srcOrd="2" destOrd="0" parTransId="{B6C6E996-4E2F-420E-9172-C80545126637}" sibTransId="{20E7A4B1-E6FD-4060-883E-78D2E72DF129}"/>
    <dgm:cxn modelId="{81E8C53C-B9D5-477B-9B6F-3D494D1D393F}" srcId="{93FBB334-BE9C-4F3C-B74F-B646182582CC}" destId="{E641060D-CA36-4467-8E6F-1E884F1304C8}" srcOrd="0" destOrd="0" parTransId="{7201F62D-D58F-41D6-B775-92954D474601}" sibTransId="{BC4AB5BE-16D5-4943-8B18-0E036FDDF679}"/>
    <dgm:cxn modelId="{D993223D-C509-49CE-9D0B-492EE4A88524}" type="presOf" srcId="{89F46EB6-10D9-439E-B99D-2D4829DEA295}" destId="{3478006C-4523-4EDA-8B10-371C741C8D95}" srcOrd="0" destOrd="0" presId="urn:microsoft.com/office/officeart/2005/8/layout/hierarchy3"/>
    <dgm:cxn modelId="{51555740-5312-4AE8-8D87-F9A6570AD0CA}" type="presOf" srcId="{5D256350-C854-4251-907C-505363D84134}" destId="{B3254012-0EF7-49E1-AD65-64C990426A8B}" srcOrd="0" destOrd="0" presId="urn:microsoft.com/office/officeart/2005/8/layout/hierarchy3"/>
    <dgm:cxn modelId="{2643024A-AE69-4E75-BC3E-0EF39107F9D7}" type="presOf" srcId="{97AA90B3-AADC-4013-9E43-C7D8DC0C1A3E}" destId="{793C8BBD-C19C-4327-8128-F33C3ECB5919}" srcOrd="0" destOrd="0" presId="urn:microsoft.com/office/officeart/2005/8/layout/hierarchy3"/>
    <dgm:cxn modelId="{EC65525C-981D-49C6-B60A-965383C7A3D3}" type="presOf" srcId="{2B089A62-9D34-4F0D-B5DB-4FDF0969E00A}" destId="{D5F7EAD6-9801-4097-89E9-F8ECC81745D8}" srcOrd="0" destOrd="0" presId="urn:microsoft.com/office/officeart/2005/8/layout/hierarchy3"/>
    <dgm:cxn modelId="{15975E5F-6B4B-473A-95EC-6C1AD021CB5B}" srcId="{93FBB334-BE9C-4F3C-B74F-B646182582CC}" destId="{6259B947-1E3F-4F15-902C-448C7FBC988B}" srcOrd="1" destOrd="0" parTransId="{A525708C-2B2E-4C5F-8273-179475040BDB}" sibTransId="{6F16B4E8-D54A-4E84-859D-02313B6CD883}"/>
    <dgm:cxn modelId="{48408578-5F1A-4004-BD0F-3C797DAEFEC3}" type="presOf" srcId="{7201F62D-D58F-41D6-B775-92954D474601}" destId="{03330E9C-DB7D-426B-BEFE-C8D565DE53A9}" srcOrd="0" destOrd="0" presId="urn:microsoft.com/office/officeart/2005/8/layout/hierarchy3"/>
    <dgm:cxn modelId="{0B9B6679-6E19-422E-A6E7-6BE207CCA2AF}" type="presOf" srcId="{5895869C-3BC2-40FA-B9FD-CFA8BBE01826}" destId="{B5F8BBB2-9C03-4520-AB10-1153C24E5D25}" srcOrd="0" destOrd="0" presId="urn:microsoft.com/office/officeart/2005/8/layout/hierarchy3"/>
    <dgm:cxn modelId="{D054DF79-8C91-47D3-8317-29A97461017C}" srcId="{C38D015B-597C-49D0-B77D-2751E06000D5}" destId="{919654CE-239A-4761-8255-B51D71CBE4EF}" srcOrd="2" destOrd="0" parTransId="{5D256350-C854-4251-907C-505363D84134}" sibTransId="{F8918F92-2958-493A-BA78-1A1432C45050}"/>
    <dgm:cxn modelId="{18886C7B-B65C-4BDA-9DCD-7B8A5801FC4C}" srcId="{799D14F2-224C-45F3-98FC-E9682CCCA901}" destId="{C38D015B-597C-49D0-B77D-2751E06000D5}" srcOrd="1" destOrd="0" parTransId="{83BC6266-9E0A-4F0D-844A-D949CE2FC819}" sibTransId="{F3F01B01-8833-4F5A-9DF5-D1A1C009C2E7}"/>
    <dgm:cxn modelId="{5ED0B37B-9473-443B-9B5F-5323D910F796}" srcId="{C38D015B-597C-49D0-B77D-2751E06000D5}" destId="{2EAF434C-8BE9-4190-ABA8-FA627C6EC3F7}" srcOrd="0" destOrd="0" parTransId="{3252FA1F-9518-4034-879F-5F083A8BE452}" sibTransId="{B40AC6AE-4319-4EED-B8CE-FD0955366672}"/>
    <dgm:cxn modelId="{B380B785-0807-4E7E-AA47-2C6C0B041873}" srcId="{93FBB334-BE9C-4F3C-B74F-B646182582CC}" destId="{343EBC17-1D7C-4434-8315-E7E3B9B9522C}" srcOrd="2" destOrd="0" parTransId="{2914ECC5-43D0-484C-8F0F-443EA1D679AE}" sibTransId="{7D9DB752-6E16-4607-91A1-EF26FEB5B3CB}"/>
    <dgm:cxn modelId="{46ED7C9A-0561-4E7F-A5D6-F2F2EBCFFCB6}" srcId="{799D14F2-224C-45F3-98FC-E9682CCCA901}" destId="{5895869C-3BC2-40FA-B9FD-CFA8BBE01826}" srcOrd="0" destOrd="0" parTransId="{A5442568-9273-40A2-A7E7-17E118FC6957}" sibTransId="{01B7AA12-2C7F-474A-8590-254FBE2ECF76}"/>
    <dgm:cxn modelId="{79ACDE9A-44ED-4EF5-B646-31EE8780E115}" type="presOf" srcId="{2EAF434C-8BE9-4190-ABA8-FA627C6EC3F7}" destId="{86630158-8AB1-4BEE-9678-CB6E08BB27F3}" srcOrd="0" destOrd="0" presId="urn:microsoft.com/office/officeart/2005/8/layout/hierarchy3"/>
    <dgm:cxn modelId="{B495349F-9F76-42F4-B41B-A1F34258F48C}" type="presOf" srcId="{121A6547-6FB1-4D8C-B73D-6A0544956283}" destId="{A81E8499-9355-46B6-8B66-616583937707}" srcOrd="0" destOrd="0" presId="urn:microsoft.com/office/officeart/2005/8/layout/hierarchy3"/>
    <dgm:cxn modelId="{1F7092A4-F71D-4E3B-B677-8BD0AE60C118}" type="presOf" srcId="{93FBB334-BE9C-4F3C-B74F-B646182582CC}" destId="{D76A4FC6-DD0F-41C1-A6C0-B40F5E14A631}" srcOrd="0" destOrd="0" presId="urn:microsoft.com/office/officeart/2005/8/layout/hierarchy3"/>
    <dgm:cxn modelId="{B00099A5-90D3-47BD-88B2-20665FE44C95}" type="presOf" srcId="{C619A3C0-F309-488A-BFB5-929A6BE36893}" destId="{3D986690-942B-4031-909B-22E149EA2082}" srcOrd="0" destOrd="0" presId="urn:microsoft.com/office/officeart/2005/8/layout/hierarchy3"/>
    <dgm:cxn modelId="{B4C218B1-C24F-474B-9992-5830E91F5D93}" type="presOf" srcId="{E641060D-CA36-4467-8E6F-1E884F1304C8}" destId="{67AA3245-1F51-4CE3-9F1A-21583C504134}" srcOrd="0" destOrd="0" presId="urn:microsoft.com/office/officeart/2005/8/layout/hierarchy3"/>
    <dgm:cxn modelId="{E3F364B7-0DD9-49A4-BEBE-F6535247D6FB}" type="presOf" srcId="{6259B947-1E3F-4F15-902C-448C7FBC988B}" destId="{6E8118D8-7926-46BA-8753-4824690B52F4}" srcOrd="0" destOrd="0" presId="urn:microsoft.com/office/officeart/2005/8/layout/hierarchy3"/>
    <dgm:cxn modelId="{10CBF6B8-B3F6-4E00-BF6D-CFDED5E95EA5}" type="presOf" srcId="{19366495-8EFC-4CB1-9842-C8E493595B7F}" destId="{43B72A87-C60E-46D5-A133-8BA8C9E50C01}" srcOrd="0" destOrd="0" presId="urn:microsoft.com/office/officeart/2005/8/layout/hierarchy3"/>
    <dgm:cxn modelId="{DDE608C6-7118-4D7F-BEA0-F06017E59804}" type="presOf" srcId="{5895869C-3BC2-40FA-B9FD-CFA8BBE01826}" destId="{8D34A79C-486E-475E-992B-66B9D3496167}" srcOrd="1" destOrd="0" presId="urn:microsoft.com/office/officeart/2005/8/layout/hierarchy3"/>
    <dgm:cxn modelId="{484183C6-E03F-43E5-B532-7FD7B440BABB}" type="presOf" srcId="{AD442B49-AC9F-46EA-A071-5C9FACD8DCD9}" destId="{0BDB8967-F638-4342-8696-26C8E77BF979}" srcOrd="0" destOrd="0" presId="urn:microsoft.com/office/officeart/2005/8/layout/hierarchy3"/>
    <dgm:cxn modelId="{1D4F2FC7-72A1-4004-8693-A0D9D68F389E}" type="presOf" srcId="{3252FA1F-9518-4034-879F-5F083A8BE452}" destId="{413F2C8F-53E3-4931-B46A-7E66DE3B0DEE}" srcOrd="0" destOrd="0" presId="urn:microsoft.com/office/officeart/2005/8/layout/hierarchy3"/>
    <dgm:cxn modelId="{AA7506CB-FBF9-4C8A-9AD2-D51AFCC63882}" type="presOf" srcId="{343EBC17-1D7C-4434-8315-E7E3B9B9522C}" destId="{8F08E1CE-78B0-4F53-BC64-BD2DB050A4EE}" srcOrd="0" destOrd="0" presId="urn:microsoft.com/office/officeart/2005/8/layout/hierarchy3"/>
    <dgm:cxn modelId="{1BBCC2CD-3E28-4F07-9C94-05BC584C6B85}" type="presOf" srcId="{C38D015B-597C-49D0-B77D-2751E06000D5}" destId="{1BB0D4E0-0BF3-4CDE-BF28-FABAA8543B99}" srcOrd="1" destOrd="0" presId="urn:microsoft.com/office/officeart/2005/8/layout/hierarchy3"/>
    <dgm:cxn modelId="{96C463CF-5577-492B-8639-15DE1EEF6464}" type="presOf" srcId="{A525708C-2B2E-4C5F-8273-179475040BDB}" destId="{AF503B18-6DF4-4672-A08B-4D2F23A26169}" srcOrd="0" destOrd="0" presId="urn:microsoft.com/office/officeart/2005/8/layout/hierarchy3"/>
    <dgm:cxn modelId="{ED80E8D2-21CB-4D41-B451-A96FFF2E0F9E}" srcId="{C38D015B-597C-49D0-B77D-2751E06000D5}" destId="{121A6547-6FB1-4D8C-B73D-6A0544956283}" srcOrd="1" destOrd="0" parTransId="{C619A3C0-F309-488A-BFB5-929A6BE36893}" sibTransId="{8EB5AE54-E293-492E-B774-E01118797138}"/>
    <dgm:cxn modelId="{D67AB2D4-9D25-427B-ACCD-DCCBE1831FEC}" type="presOf" srcId="{799D14F2-224C-45F3-98FC-E9682CCCA901}" destId="{F4BF1156-95A9-43CB-942F-531188A03BB5}" srcOrd="0" destOrd="0" presId="urn:microsoft.com/office/officeart/2005/8/layout/hierarchy3"/>
    <dgm:cxn modelId="{B017B8D4-E90D-4F7E-AF20-948E18934834}" type="presOf" srcId="{C38D015B-597C-49D0-B77D-2751E06000D5}" destId="{FF388D1E-9910-4A88-A674-AF2FF30EBF25}" srcOrd="0" destOrd="0" presId="urn:microsoft.com/office/officeart/2005/8/layout/hierarchy3"/>
    <dgm:cxn modelId="{84D9D4E7-36B7-4C84-8A5C-0F9E40C43961}" srcId="{5895869C-3BC2-40FA-B9FD-CFA8BBE01826}" destId="{19366495-8EFC-4CB1-9842-C8E493595B7F}" srcOrd="2" destOrd="0" parTransId="{2B089A62-9D34-4F0D-B5DB-4FDF0969E00A}" sibTransId="{4C6D7432-A23A-456F-BCB4-5477E7EE4F38}"/>
    <dgm:cxn modelId="{2305F5F3-60A6-4708-8C4C-5713CC780907}" type="presOf" srcId="{2914ECC5-43D0-484C-8F0F-443EA1D679AE}" destId="{87C449F5-AF99-43F8-82AA-B0E25BE64646}" srcOrd="0" destOrd="0" presId="urn:microsoft.com/office/officeart/2005/8/layout/hierarchy3"/>
    <dgm:cxn modelId="{F32720F5-52E2-4F35-821E-3D8EBD98468A}" type="presOf" srcId="{93FBB334-BE9C-4F3C-B74F-B646182582CC}" destId="{69C8A04F-F785-47A0-A5A1-60B93437940D}" srcOrd="1" destOrd="0" presId="urn:microsoft.com/office/officeart/2005/8/layout/hierarchy3"/>
    <dgm:cxn modelId="{5306D7F7-62CA-4DC7-9546-A596D66BFF31}" srcId="{5895869C-3BC2-40FA-B9FD-CFA8BBE01826}" destId="{7468BF23-46DE-43D4-865B-C72A7856C7FE}" srcOrd="0" destOrd="0" parTransId="{97AA90B3-AADC-4013-9E43-C7D8DC0C1A3E}" sibTransId="{44A78973-4307-4895-8406-85B989BE27C3}"/>
    <dgm:cxn modelId="{E2CE9F04-CD98-4634-9BFD-7B03EB5A83D0}" type="presParOf" srcId="{F4BF1156-95A9-43CB-942F-531188A03BB5}" destId="{82AE07E3-374C-4820-BF88-6B3FD7ED4DE8}" srcOrd="0" destOrd="0" presId="urn:microsoft.com/office/officeart/2005/8/layout/hierarchy3"/>
    <dgm:cxn modelId="{7EB4009F-E077-4B6A-8A75-5410892B3394}" type="presParOf" srcId="{82AE07E3-374C-4820-BF88-6B3FD7ED4DE8}" destId="{671DF0E8-FD0D-43AF-B8F1-ADA460A8B8A0}" srcOrd="0" destOrd="0" presId="urn:microsoft.com/office/officeart/2005/8/layout/hierarchy3"/>
    <dgm:cxn modelId="{30694BE0-68F3-41E8-BCAE-0035167D5261}" type="presParOf" srcId="{671DF0E8-FD0D-43AF-B8F1-ADA460A8B8A0}" destId="{B5F8BBB2-9C03-4520-AB10-1153C24E5D25}" srcOrd="0" destOrd="0" presId="urn:microsoft.com/office/officeart/2005/8/layout/hierarchy3"/>
    <dgm:cxn modelId="{D3FDC5B6-119D-4961-B703-98253DB88587}" type="presParOf" srcId="{671DF0E8-FD0D-43AF-B8F1-ADA460A8B8A0}" destId="{8D34A79C-486E-475E-992B-66B9D3496167}" srcOrd="1" destOrd="0" presId="urn:microsoft.com/office/officeart/2005/8/layout/hierarchy3"/>
    <dgm:cxn modelId="{85933051-2BDA-4296-9DB9-256FF19044C4}" type="presParOf" srcId="{82AE07E3-374C-4820-BF88-6B3FD7ED4DE8}" destId="{6B3F9DCA-D79F-494D-9A47-B06D45149A3B}" srcOrd="1" destOrd="0" presId="urn:microsoft.com/office/officeart/2005/8/layout/hierarchy3"/>
    <dgm:cxn modelId="{FAD9392F-B83E-4012-9B54-3FA253FBA745}" type="presParOf" srcId="{6B3F9DCA-D79F-494D-9A47-B06D45149A3B}" destId="{793C8BBD-C19C-4327-8128-F33C3ECB5919}" srcOrd="0" destOrd="0" presId="urn:microsoft.com/office/officeart/2005/8/layout/hierarchy3"/>
    <dgm:cxn modelId="{3ABA96F2-6FAB-4F90-B5C6-A862119F6DB1}" type="presParOf" srcId="{6B3F9DCA-D79F-494D-9A47-B06D45149A3B}" destId="{756FA1C2-197C-4448-9076-34AE7C2628A9}" srcOrd="1" destOrd="0" presId="urn:microsoft.com/office/officeart/2005/8/layout/hierarchy3"/>
    <dgm:cxn modelId="{6CFBC83D-4B2C-41B3-98F3-2E2FCEBE3EDF}" type="presParOf" srcId="{6B3F9DCA-D79F-494D-9A47-B06D45149A3B}" destId="{0BDB8967-F638-4342-8696-26C8E77BF979}" srcOrd="2" destOrd="0" presId="urn:microsoft.com/office/officeart/2005/8/layout/hierarchy3"/>
    <dgm:cxn modelId="{7E4EA822-CF80-46D8-BE15-6EA394056B65}" type="presParOf" srcId="{6B3F9DCA-D79F-494D-9A47-B06D45149A3B}" destId="{3478006C-4523-4EDA-8B10-371C741C8D95}" srcOrd="3" destOrd="0" presId="urn:microsoft.com/office/officeart/2005/8/layout/hierarchy3"/>
    <dgm:cxn modelId="{8A7D6AFB-134E-482A-825C-8E86D9FC687F}" type="presParOf" srcId="{6B3F9DCA-D79F-494D-9A47-B06D45149A3B}" destId="{D5F7EAD6-9801-4097-89E9-F8ECC81745D8}" srcOrd="4" destOrd="0" presId="urn:microsoft.com/office/officeart/2005/8/layout/hierarchy3"/>
    <dgm:cxn modelId="{CDDFE6EC-1A2E-49FF-B6BB-47CFE6831EDC}" type="presParOf" srcId="{6B3F9DCA-D79F-494D-9A47-B06D45149A3B}" destId="{43B72A87-C60E-46D5-A133-8BA8C9E50C01}" srcOrd="5" destOrd="0" presId="urn:microsoft.com/office/officeart/2005/8/layout/hierarchy3"/>
    <dgm:cxn modelId="{AE6B3F73-AF06-4A48-9240-2C797E4B3B68}" type="presParOf" srcId="{F4BF1156-95A9-43CB-942F-531188A03BB5}" destId="{543EA6C1-7F28-4CB2-910D-4F899F9EB1BA}" srcOrd="1" destOrd="0" presId="urn:microsoft.com/office/officeart/2005/8/layout/hierarchy3"/>
    <dgm:cxn modelId="{159B3DD6-1918-4810-A7B7-9B7E0FC4572A}" type="presParOf" srcId="{543EA6C1-7F28-4CB2-910D-4F899F9EB1BA}" destId="{2FDE678D-789E-489B-B3B1-A4E58B59B6EC}" srcOrd="0" destOrd="0" presId="urn:microsoft.com/office/officeart/2005/8/layout/hierarchy3"/>
    <dgm:cxn modelId="{4E7B5467-C132-4116-9823-BCDF73811C5E}" type="presParOf" srcId="{2FDE678D-789E-489B-B3B1-A4E58B59B6EC}" destId="{FF388D1E-9910-4A88-A674-AF2FF30EBF25}" srcOrd="0" destOrd="0" presId="urn:microsoft.com/office/officeart/2005/8/layout/hierarchy3"/>
    <dgm:cxn modelId="{4BB97AFD-6572-4947-8D3F-C2A57E6CC7EC}" type="presParOf" srcId="{2FDE678D-789E-489B-B3B1-A4E58B59B6EC}" destId="{1BB0D4E0-0BF3-4CDE-BF28-FABAA8543B99}" srcOrd="1" destOrd="0" presId="urn:microsoft.com/office/officeart/2005/8/layout/hierarchy3"/>
    <dgm:cxn modelId="{488758BD-83E0-4620-8610-A75D6A6A31CA}" type="presParOf" srcId="{543EA6C1-7F28-4CB2-910D-4F899F9EB1BA}" destId="{E2398C14-C764-4579-A474-1FEEFEE7F8A0}" srcOrd="1" destOrd="0" presId="urn:microsoft.com/office/officeart/2005/8/layout/hierarchy3"/>
    <dgm:cxn modelId="{24B4A763-FAB9-42EF-8C59-6C94FFDDB5EE}" type="presParOf" srcId="{E2398C14-C764-4579-A474-1FEEFEE7F8A0}" destId="{413F2C8F-53E3-4931-B46A-7E66DE3B0DEE}" srcOrd="0" destOrd="0" presId="urn:microsoft.com/office/officeart/2005/8/layout/hierarchy3"/>
    <dgm:cxn modelId="{0DB733D9-AF3A-4F70-913B-9FF9E1D08D54}" type="presParOf" srcId="{E2398C14-C764-4579-A474-1FEEFEE7F8A0}" destId="{86630158-8AB1-4BEE-9678-CB6E08BB27F3}" srcOrd="1" destOrd="0" presId="urn:microsoft.com/office/officeart/2005/8/layout/hierarchy3"/>
    <dgm:cxn modelId="{5409E177-9783-4B2B-A224-ADC123C21D31}" type="presParOf" srcId="{E2398C14-C764-4579-A474-1FEEFEE7F8A0}" destId="{3D986690-942B-4031-909B-22E149EA2082}" srcOrd="2" destOrd="0" presId="urn:microsoft.com/office/officeart/2005/8/layout/hierarchy3"/>
    <dgm:cxn modelId="{503F7A9F-5BB8-40CB-A9F9-9937F14F06D6}" type="presParOf" srcId="{E2398C14-C764-4579-A474-1FEEFEE7F8A0}" destId="{A81E8499-9355-46B6-8B66-616583937707}" srcOrd="3" destOrd="0" presId="urn:microsoft.com/office/officeart/2005/8/layout/hierarchy3"/>
    <dgm:cxn modelId="{55122159-CF8F-49DE-AECC-029DCB7C0846}" type="presParOf" srcId="{E2398C14-C764-4579-A474-1FEEFEE7F8A0}" destId="{B3254012-0EF7-49E1-AD65-64C990426A8B}" srcOrd="4" destOrd="0" presId="urn:microsoft.com/office/officeart/2005/8/layout/hierarchy3"/>
    <dgm:cxn modelId="{73116D56-B0F7-4EAC-AD86-CEBF6FF802F1}" type="presParOf" srcId="{E2398C14-C764-4579-A474-1FEEFEE7F8A0}" destId="{0AC4B654-920D-4A00-92BA-2C39B6845C88}" srcOrd="5" destOrd="0" presId="urn:microsoft.com/office/officeart/2005/8/layout/hierarchy3"/>
    <dgm:cxn modelId="{BFBD7851-5A68-4011-84EA-69DBF424453A}" type="presParOf" srcId="{F4BF1156-95A9-43CB-942F-531188A03BB5}" destId="{FD5245DD-96DA-4C34-82AC-BEC7129B806F}" srcOrd="2" destOrd="0" presId="urn:microsoft.com/office/officeart/2005/8/layout/hierarchy3"/>
    <dgm:cxn modelId="{51856533-CF64-4B1E-A5BD-F79168209C77}" type="presParOf" srcId="{FD5245DD-96DA-4C34-82AC-BEC7129B806F}" destId="{6FA6796C-7B55-4068-9A07-71D49BCFED17}" srcOrd="0" destOrd="0" presId="urn:microsoft.com/office/officeart/2005/8/layout/hierarchy3"/>
    <dgm:cxn modelId="{298AE177-2905-4115-88FF-6E3031AD4E93}" type="presParOf" srcId="{6FA6796C-7B55-4068-9A07-71D49BCFED17}" destId="{D76A4FC6-DD0F-41C1-A6C0-B40F5E14A631}" srcOrd="0" destOrd="0" presId="urn:microsoft.com/office/officeart/2005/8/layout/hierarchy3"/>
    <dgm:cxn modelId="{EC067438-C601-4488-A4B3-09B32BCBED83}" type="presParOf" srcId="{6FA6796C-7B55-4068-9A07-71D49BCFED17}" destId="{69C8A04F-F785-47A0-A5A1-60B93437940D}" srcOrd="1" destOrd="0" presId="urn:microsoft.com/office/officeart/2005/8/layout/hierarchy3"/>
    <dgm:cxn modelId="{14ED9309-3F94-48AE-AF5B-333961576AB6}" type="presParOf" srcId="{FD5245DD-96DA-4C34-82AC-BEC7129B806F}" destId="{691C6724-A4C9-40B7-8513-24038EAA24F8}" srcOrd="1" destOrd="0" presId="urn:microsoft.com/office/officeart/2005/8/layout/hierarchy3"/>
    <dgm:cxn modelId="{8DE3697D-E6CC-4205-993C-595177B3F0AD}" type="presParOf" srcId="{691C6724-A4C9-40B7-8513-24038EAA24F8}" destId="{03330E9C-DB7D-426B-BEFE-C8D565DE53A9}" srcOrd="0" destOrd="0" presId="urn:microsoft.com/office/officeart/2005/8/layout/hierarchy3"/>
    <dgm:cxn modelId="{8510F07B-45F0-4C81-9D0B-2F087AD64303}" type="presParOf" srcId="{691C6724-A4C9-40B7-8513-24038EAA24F8}" destId="{67AA3245-1F51-4CE3-9F1A-21583C504134}" srcOrd="1" destOrd="0" presId="urn:microsoft.com/office/officeart/2005/8/layout/hierarchy3"/>
    <dgm:cxn modelId="{9B3E4013-1E69-4AFB-B4C6-F3435F65D56D}" type="presParOf" srcId="{691C6724-A4C9-40B7-8513-24038EAA24F8}" destId="{AF503B18-6DF4-4672-A08B-4D2F23A26169}" srcOrd="2" destOrd="0" presId="urn:microsoft.com/office/officeart/2005/8/layout/hierarchy3"/>
    <dgm:cxn modelId="{3DBDC225-7208-4675-B660-706BE9E56ED0}" type="presParOf" srcId="{691C6724-A4C9-40B7-8513-24038EAA24F8}" destId="{6E8118D8-7926-46BA-8753-4824690B52F4}" srcOrd="3" destOrd="0" presId="urn:microsoft.com/office/officeart/2005/8/layout/hierarchy3"/>
    <dgm:cxn modelId="{9D4DCC03-3DF7-46C4-B392-28A68BF724E8}" type="presParOf" srcId="{691C6724-A4C9-40B7-8513-24038EAA24F8}" destId="{87C449F5-AF99-43F8-82AA-B0E25BE64646}" srcOrd="4" destOrd="0" presId="urn:microsoft.com/office/officeart/2005/8/layout/hierarchy3"/>
    <dgm:cxn modelId="{4069AA67-413F-4EC6-B22F-5ED3834B3724}" type="presParOf" srcId="{691C6724-A4C9-40B7-8513-24038EAA24F8}" destId="{8F08E1CE-78B0-4F53-BC64-BD2DB050A4EE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95B0316-30E9-4FC7-947C-E9A2EE4403C3}" type="doc">
      <dgm:prSet loTypeId="urn:microsoft.com/office/officeart/2005/8/layout/vProcess5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B3680E7-25B3-42A3-97CD-21C1B4C1A8B1}">
      <dgm:prSet/>
      <dgm:spPr/>
      <dgm:t>
        <a:bodyPr/>
        <a:lstStyle/>
        <a:p>
          <a:r>
            <a:rPr lang="en-US" dirty="0"/>
            <a:t>T-test and Variable Importance</a:t>
          </a:r>
        </a:p>
      </dgm:t>
    </dgm:pt>
    <dgm:pt modelId="{371BE84D-C4CB-439B-9B2F-D8E4D9281449}" type="parTrans" cxnId="{2C49DBD8-1764-4F4A-85CC-6E986D3D79A6}">
      <dgm:prSet/>
      <dgm:spPr/>
      <dgm:t>
        <a:bodyPr/>
        <a:lstStyle/>
        <a:p>
          <a:endParaRPr lang="en-US"/>
        </a:p>
      </dgm:t>
    </dgm:pt>
    <dgm:pt modelId="{FF19022B-7EA2-4756-8765-5F8FFABB18DF}" type="sibTrans" cxnId="{2C49DBD8-1764-4F4A-85CC-6E986D3D79A6}">
      <dgm:prSet/>
      <dgm:spPr/>
      <dgm:t>
        <a:bodyPr/>
        <a:lstStyle/>
        <a:p>
          <a:endParaRPr lang="en-US"/>
        </a:p>
      </dgm:t>
    </dgm:pt>
    <dgm:pt modelId="{B1CF055D-E494-BA40-B6BB-0756280C0903}" type="pres">
      <dgm:prSet presAssocID="{F95B0316-30E9-4FC7-947C-E9A2EE4403C3}" presName="outerComposite" presStyleCnt="0">
        <dgm:presLayoutVars>
          <dgm:chMax val="5"/>
          <dgm:dir/>
          <dgm:resizeHandles val="exact"/>
        </dgm:presLayoutVars>
      </dgm:prSet>
      <dgm:spPr/>
    </dgm:pt>
    <dgm:pt modelId="{E3A63D42-A424-E04B-9999-46807F238012}" type="pres">
      <dgm:prSet presAssocID="{F95B0316-30E9-4FC7-947C-E9A2EE4403C3}" presName="dummyMaxCanvas" presStyleCnt="0">
        <dgm:presLayoutVars/>
      </dgm:prSet>
      <dgm:spPr/>
    </dgm:pt>
    <dgm:pt modelId="{9BA485DD-F576-6D44-9A23-E44B2D3B1837}" type="pres">
      <dgm:prSet presAssocID="{F95B0316-30E9-4FC7-947C-E9A2EE4403C3}" presName="OneNode_1" presStyleLbl="node1" presStyleIdx="0" presStyleCnt="1">
        <dgm:presLayoutVars>
          <dgm:bulletEnabled val="1"/>
        </dgm:presLayoutVars>
      </dgm:prSet>
      <dgm:spPr/>
    </dgm:pt>
  </dgm:ptLst>
  <dgm:cxnLst>
    <dgm:cxn modelId="{FA02F62F-90FF-4C32-9038-F645E6580839}" type="presOf" srcId="{3B3680E7-25B3-42A3-97CD-21C1B4C1A8B1}" destId="{9BA485DD-F576-6D44-9A23-E44B2D3B1837}" srcOrd="0" destOrd="0" presId="urn:microsoft.com/office/officeart/2005/8/layout/vProcess5"/>
    <dgm:cxn modelId="{C39B26A1-36D8-FD4D-966E-F43CD6E733EC}" type="presOf" srcId="{F95B0316-30E9-4FC7-947C-E9A2EE4403C3}" destId="{B1CF055D-E494-BA40-B6BB-0756280C0903}" srcOrd="0" destOrd="0" presId="urn:microsoft.com/office/officeart/2005/8/layout/vProcess5"/>
    <dgm:cxn modelId="{2C49DBD8-1764-4F4A-85CC-6E986D3D79A6}" srcId="{F95B0316-30E9-4FC7-947C-E9A2EE4403C3}" destId="{3B3680E7-25B3-42A3-97CD-21C1B4C1A8B1}" srcOrd="0" destOrd="0" parTransId="{371BE84D-C4CB-439B-9B2F-D8E4D9281449}" sibTransId="{FF19022B-7EA2-4756-8765-5F8FFABB18DF}"/>
    <dgm:cxn modelId="{97585AB7-472C-E147-AB19-E2797FF2C7F4}" type="presParOf" srcId="{B1CF055D-E494-BA40-B6BB-0756280C0903}" destId="{E3A63D42-A424-E04B-9999-46807F238012}" srcOrd="0" destOrd="0" presId="urn:microsoft.com/office/officeart/2005/8/layout/vProcess5"/>
    <dgm:cxn modelId="{196592CA-1C5F-4498-ACFE-F720D628A5E5}" type="presParOf" srcId="{B1CF055D-E494-BA40-B6BB-0756280C0903}" destId="{9BA485DD-F576-6D44-9A23-E44B2D3B1837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95B0316-30E9-4FC7-947C-E9A2EE4403C3}" type="doc">
      <dgm:prSet loTypeId="urn:microsoft.com/office/officeart/2005/8/layout/vProcess5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B3680E7-25B3-42A3-97CD-21C1B4C1A8B1}">
      <dgm:prSet/>
      <dgm:spPr/>
      <dgm:t>
        <a:bodyPr/>
        <a:lstStyle/>
        <a:p>
          <a:r>
            <a:rPr lang="en-US" dirty="0"/>
            <a:t>T-test and Variable Importance</a:t>
          </a:r>
        </a:p>
      </dgm:t>
    </dgm:pt>
    <dgm:pt modelId="{371BE84D-C4CB-439B-9B2F-D8E4D9281449}" type="parTrans" cxnId="{2C49DBD8-1764-4F4A-85CC-6E986D3D79A6}">
      <dgm:prSet/>
      <dgm:spPr/>
      <dgm:t>
        <a:bodyPr/>
        <a:lstStyle/>
        <a:p>
          <a:endParaRPr lang="en-US"/>
        </a:p>
      </dgm:t>
    </dgm:pt>
    <dgm:pt modelId="{FF19022B-7EA2-4756-8765-5F8FFABB18DF}" type="sibTrans" cxnId="{2C49DBD8-1764-4F4A-85CC-6E986D3D79A6}">
      <dgm:prSet/>
      <dgm:spPr/>
      <dgm:t>
        <a:bodyPr/>
        <a:lstStyle/>
        <a:p>
          <a:endParaRPr lang="en-US"/>
        </a:p>
      </dgm:t>
    </dgm:pt>
    <dgm:pt modelId="{8526EB1B-84E5-4923-BD46-C141C54AE96E}">
      <dgm:prSet/>
      <dgm:spPr/>
      <dgm:t>
        <a:bodyPr/>
        <a:lstStyle/>
        <a:p>
          <a:r>
            <a:rPr lang="en-US"/>
            <a:t>Initial regression model</a:t>
          </a:r>
        </a:p>
      </dgm:t>
    </dgm:pt>
    <dgm:pt modelId="{83732F2A-957B-40B1-A520-DE608A9E1A8F}" type="parTrans" cxnId="{73615E04-E296-4B85-A137-06B34B3158BA}">
      <dgm:prSet/>
      <dgm:spPr/>
      <dgm:t>
        <a:bodyPr/>
        <a:lstStyle/>
        <a:p>
          <a:endParaRPr lang="en-US"/>
        </a:p>
      </dgm:t>
    </dgm:pt>
    <dgm:pt modelId="{35BA2641-ADE8-4925-9122-57914421AC8E}" type="sibTrans" cxnId="{73615E04-E296-4B85-A137-06B34B3158BA}">
      <dgm:prSet/>
      <dgm:spPr/>
      <dgm:t>
        <a:bodyPr/>
        <a:lstStyle/>
        <a:p>
          <a:endParaRPr lang="en-US"/>
        </a:p>
      </dgm:t>
    </dgm:pt>
    <dgm:pt modelId="{B1CF055D-E494-BA40-B6BB-0756280C0903}" type="pres">
      <dgm:prSet presAssocID="{F95B0316-30E9-4FC7-947C-E9A2EE4403C3}" presName="outerComposite" presStyleCnt="0">
        <dgm:presLayoutVars>
          <dgm:chMax val="5"/>
          <dgm:dir/>
          <dgm:resizeHandles val="exact"/>
        </dgm:presLayoutVars>
      </dgm:prSet>
      <dgm:spPr/>
    </dgm:pt>
    <dgm:pt modelId="{E3A63D42-A424-E04B-9999-46807F238012}" type="pres">
      <dgm:prSet presAssocID="{F95B0316-30E9-4FC7-947C-E9A2EE4403C3}" presName="dummyMaxCanvas" presStyleCnt="0">
        <dgm:presLayoutVars/>
      </dgm:prSet>
      <dgm:spPr/>
    </dgm:pt>
    <dgm:pt modelId="{B83E4BA4-105C-EC45-8696-EA6B0544D7D8}" type="pres">
      <dgm:prSet presAssocID="{F95B0316-30E9-4FC7-947C-E9A2EE4403C3}" presName="TwoNodes_1" presStyleLbl="node1" presStyleIdx="0" presStyleCnt="2" custScaleX="117147">
        <dgm:presLayoutVars>
          <dgm:bulletEnabled val="1"/>
        </dgm:presLayoutVars>
      </dgm:prSet>
      <dgm:spPr/>
    </dgm:pt>
    <dgm:pt modelId="{97306B3E-D827-3F40-B54E-690FED118034}" type="pres">
      <dgm:prSet presAssocID="{F95B0316-30E9-4FC7-947C-E9A2EE4403C3}" presName="TwoNodes_2" presStyleLbl="node1" presStyleIdx="1" presStyleCnt="2" custScaleX="117647" custScaleY="109889">
        <dgm:presLayoutVars>
          <dgm:bulletEnabled val="1"/>
        </dgm:presLayoutVars>
      </dgm:prSet>
      <dgm:spPr/>
    </dgm:pt>
    <dgm:pt modelId="{6283A9DA-311A-9049-BC8E-C89E138D537D}" type="pres">
      <dgm:prSet presAssocID="{F95B0316-30E9-4FC7-947C-E9A2EE4403C3}" presName="TwoConn_1-2" presStyleLbl="fgAccFollowNode1" presStyleIdx="0" presStyleCnt="1">
        <dgm:presLayoutVars>
          <dgm:bulletEnabled val="1"/>
        </dgm:presLayoutVars>
      </dgm:prSet>
      <dgm:spPr/>
    </dgm:pt>
    <dgm:pt modelId="{CA61A53D-2C51-D049-8817-A6373DB824A2}" type="pres">
      <dgm:prSet presAssocID="{F95B0316-30E9-4FC7-947C-E9A2EE4403C3}" presName="TwoNodes_1_text" presStyleLbl="node1" presStyleIdx="1" presStyleCnt="2">
        <dgm:presLayoutVars>
          <dgm:bulletEnabled val="1"/>
        </dgm:presLayoutVars>
      </dgm:prSet>
      <dgm:spPr/>
    </dgm:pt>
    <dgm:pt modelId="{26601FD0-CDE2-8448-9C2A-F1702265AD6A}" type="pres">
      <dgm:prSet presAssocID="{F95B0316-30E9-4FC7-947C-E9A2EE4403C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73615E04-E296-4B85-A137-06B34B3158BA}" srcId="{F95B0316-30E9-4FC7-947C-E9A2EE4403C3}" destId="{8526EB1B-84E5-4923-BD46-C141C54AE96E}" srcOrd="1" destOrd="0" parTransId="{83732F2A-957B-40B1-A520-DE608A9E1A8F}" sibTransId="{35BA2641-ADE8-4925-9122-57914421AC8E}"/>
    <dgm:cxn modelId="{9739C10D-7954-4B6B-9D8B-D910E8AC3A98}" type="presOf" srcId="{FF19022B-7EA2-4756-8765-5F8FFABB18DF}" destId="{6283A9DA-311A-9049-BC8E-C89E138D537D}" srcOrd="0" destOrd="0" presId="urn:microsoft.com/office/officeart/2005/8/layout/vProcess5"/>
    <dgm:cxn modelId="{A6A48A42-AF62-4B87-B5DA-DD7722E6E100}" type="presOf" srcId="{3B3680E7-25B3-42A3-97CD-21C1B4C1A8B1}" destId="{B83E4BA4-105C-EC45-8696-EA6B0544D7D8}" srcOrd="0" destOrd="0" presId="urn:microsoft.com/office/officeart/2005/8/layout/vProcess5"/>
    <dgm:cxn modelId="{44112594-257F-458A-ABFE-358AA9FC5494}" type="presOf" srcId="{8526EB1B-84E5-4923-BD46-C141C54AE96E}" destId="{26601FD0-CDE2-8448-9C2A-F1702265AD6A}" srcOrd="1" destOrd="0" presId="urn:microsoft.com/office/officeart/2005/8/layout/vProcess5"/>
    <dgm:cxn modelId="{0E75289D-9AD5-4FF5-8898-34B712162A0B}" type="presOf" srcId="{8526EB1B-84E5-4923-BD46-C141C54AE96E}" destId="{97306B3E-D827-3F40-B54E-690FED118034}" srcOrd="0" destOrd="0" presId="urn:microsoft.com/office/officeart/2005/8/layout/vProcess5"/>
    <dgm:cxn modelId="{C39B26A1-36D8-FD4D-966E-F43CD6E733EC}" type="presOf" srcId="{F95B0316-30E9-4FC7-947C-E9A2EE4403C3}" destId="{B1CF055D-E494-BA40-B6BB-0756280C0903}" srcOrd="0" destOrd="0" presId="urn:microsoft.com/office/officeart/2005/8/layout/vProcess5"/>
    <dgm:cxn modelId="{2C49DBD8-1764-4F4A-85CC-6E986D3D79A6}" srcId="{F95B0316-30E9-4FC7-947C-E9A2EE4403C3}" destId="{3B3680E7-25B3-42A3-97CD-21C1B4C1A8B1}" srcOrd="0" destOrd="0" parTransId="{371BE84D-C4CB-439B-9B2F-D8E4D9281449}" sibTransId="{FF19022B-7EA2-4756-8765-5F8FFABB18DF}"/>
    <dgm:cxn modelId="{5780AEF8-DB76-40D7-9773-BCBE7FA61835}" type="presOf" srcId="{3B3680E7-25B3-42A3-97CD-21C1B4C1A8B1}" destId="{CA61A53D-2C51-D049-8817-A6373DB824A2}" srcOrd="1" destOrd="0" presId="urn:microsoft.com/office/officeart/2005/8/layout/vProcess5"/>
    <dgm:cxn modelId="{97585AB7-472C-E147-AB19-E2797FF2C7F4}" type="presParOf" srcId="{B1CF055D-E494-BA40-B6BB-0756280C0903}" destId="{E3A63D42-A424-E04B-9999-46807F238012}" srcOrd="0" destOrd="0" presId="urn:microsoft.com/office/officeart/2005/8/layout/vProcess5"/>
    <dgm:cxn modelId="{484590F5-74AC-48E2-BEE2-4E71F149E040}" type="presParOf" srcId="{B1CF055D-E494-BA40-B6BB-0756280C0903}" destId="{B83E4BA4-105C-EC45-8696-EA6B0544D7D8}" srcOrd="1" destOrd="0" presId="urn:microsoft.com/office/officeart/2005/8/layout/vProcess5"/>
    <dgm:cxn modelId="{F4285A58-D938-453E-9541-142F410B6D94}" type="presParOf" srcId="{B1CF055D-E494-BA40-B6BB-0756280C0903}" destId="{97306B3E-D827-3F40-B54E-690FED118034}" srcOrd="2" destOrd="0" presId="urn:microsoft.com/office/officeart/2005/8/layout/vProcess5"/>
    <dgm:cxn modelId="{264CE2B4-7EF5-48F3-895E-5FD615810872}" type="presParOf" srcId="{B1CF055D-E494-BA40-B6BB-0756280C0903}" destId="{6283A9DA-311A-9049-BC8E-C89E138D537D}" srcOrd="3" destOrd="0" presId="urn:microsoft.com/office/officeart/2005/8/layout/vProcess5"/>
    <dgm:cxn modelId="{235F5491-72E4-4CEC-8A00-E1E5730BEBB5}" type="presParOf" srcId="{B1CF055D-E494-BA40-B6BB-0756280C0903}" destId="{CA61A53D-2C51-D049-8817-A6373DB824A2}" srcOrd="4" destOrd="0" presId="urn:microsoft.com/office/officeart/2005/8/layout/vProcess5"/>
    <dgm:cxn modelId="{3122AD13-B4D8-400C-BA4E-189C026ACB50}" type="presParOf" srcId="{B1CF055D-E494-BA40-B6BB-0756280C0903}" destId="{26601FD0-CDE2-8448-9C2A-F1702265AD6A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95B0316-30E9-4FC7-947C-E9A2EE4403C3}" type="doc">
      <dgm:prSet loTypeId="urn:microsoft.com/office/officeart/2005/8/layout/vProcess5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B3680E7-25B3-42A3-97CD-21C1B4C1A8B1}">
      <dgm:prSet/>
      <dgm:spPr/>
      <dgm:t>
        <a:bodyPr/>
        <a:lstStyle/>
        <a:p>
          <a:r>
            <a:rPr lang="en-US"/>
            <a:t>T-test and variable importance</a:t>
          </a:r>
        </a:p>
      </dgm:t>
    </dgm:pt>
    <dgm:pt modelId="{371BE84D-C4CB-439B-9B2F-D8E4D9281449}" type="parTrans" cxnId="{2C49DBD8-1764-4F4A-85CC-6E986D3D79A6}">
      <dgm:prSet/>
      <dgm:spPr/>
      <dgm:t>
        <a:bodyPr/>
        <a:lstStyle/>
        <a:p>
          <a:endParaRPr lang="en-US"/>
        </a:p>
      </dgm:t>
    </dgm:pt>
    <dgm:pt modelId="{FF19022B-7EA2-4756-8765-5F8FFABB18DF}" type="sibTrans" cxnId="{2C49DBD8-1764-4F4A-85CC-6E986D3D79A6}">
      <dgm:prSet/>
      <dgm:spPr/>
      <dgm:t>
        <a:bodyPr/>
        <a:lstStyle/>
        <a:p>
          <a:endParaRPr lang="en-US"/>
        </a:p>
      </dgm:t>
    </dgm:pt>
    <dgm:pt modelId="{8526EB1B-84E5-4923-BD46-C141C54AE96E}">
      <dgm:prSet/>
      <dgm:spPr/>
      <dgm:t>
        <a:bodyPr/>
        <a:lstStyle/>
        <a:p>
          <a:r>
            <a:rPr lang="en-US"/>
            <a:t>Initial regression model</a:t>
          </a:r>
        </a:p>
      </dgm:t>
    </dgm:pt>
    <dgm:pt modelId="{83732F2A-957B-40B1-A520-DE608A9E1A8F}" type="parTrans" cxnId="{73615E04-E296-4B85-A137-06B34B3158BA}">
      <dgm:prSet/>
      <dgm:spPr/>
      <dgm:t>
        <a:bodyPr/>
        <a:lstStyle/>
        <a:p>
          <a:endParaRPr lang="en-US"/>
        </a:p>
      </dgm:t>
    </dgm:pt>
    <dgm:pt modelId="{35BA2641-ADE8-4925-9122-57914421AC8E}" type="sibTrans" cxnId="{73615E04-E296-4B85-A137-06B34B3158BA}">
      <dgm:prSet/>
      <dgm:spPr/>
      <dgm:t>
        <a:bodyPr/>
        <a:lstStyle/>
        <a:p>
          <a:endParaRPr lang="en-US"/>
        </a:p>
      </dgm:t>
    </dgm:pt>
    <dgm:pt modelId="{B2456E90-5186-4898-AFF7-D074EC6831E3}">
      <dgm:prSet/>
      <dgm:spPr/>
      <dgm:t>
        <a:bodyPr/>
        <a:lstStyle/>
        <a:p>
          <a:r>
            <a:rPr lang="en-US"/>
            <a:t>External data</a:t>
          </a:r>
        </a:p>
      </dgm:t>
    </dgm:pt>
    <dgm:pt modelId="{FD7FE7A8-F673-41FC-AAFB-3D94AC7C0C4D}" type="parTrans" cxnId="{4177D1E3-1F73-4D18-A2B7-916FC322CDFE}">
      <dgm:prSet/>
      <dgm:spPr/>
      <dgm:t>
        <a:bodyPr/>
        <a:lstStyle/>
        <a:p>
          <a:endParaRPr lang="en-US"/>
        </a:p>
      </dgm:t>
    </dgm:pt>
    <dgm:pt modelId="{A7461D12-B724-4E23-A248-A9183168CC0F}" type="sibTrans" cxnId="{4177D1E3-1F73-4D18-A2B7-916FC322CDFE}">
      <dgm:prSet/>
      <dgm:spPr/>
      <dgm:t>
        <a:bodyPr/>
        <a:lstStyle/>
        <a:p>
          <a:endParaRPr lang="en-US"/>
        </a:p>
      </dgm:t>
    </dgm:pt>
    <dgm:pt modelId="{B1CF055D-E494-BA40-B6BB-0756280C0903}" type="pres">
      <dgm:prSet presAssocID="{F95B0316-30E9-4FC7-947C-E9A2EE4403C3}" presName="outerComposite" presStyleCnt="0">
        <dgm:presLayoutVars>
          <dgm:chMax val="5"/>
          <dgm:dir/>
          <dgm:resizeHandles val="exact"/>
        </dgm:presLayoutVars>
      </dgm:prSet>
      <dgm:spPr/>
    </dgm:pt>
    <dgm:pt modelId="{E3A63D42-A424-E04B-9999-46807F238012}" type="pres">
      <dgm:prSet presAssocID="{F95B0316-30E9-4FC7-947C-E9A2EE4403C3}" presName="dummyMaxCanvas" presStyleCnt="0">
        <dgm:presLayoutVars/>
      </dgm:prSet>
      <dgm:spPr/>
    </dgm:pt>
    <dgm:pt modelId="{0C867E88-6A0F-4F4A-BEBD-89F9B75C434A}" type="pres">
      <dgm:prSet presAssocID="{F95B0316-30E9-4FC7-947C-E9A2EE4403C3}" presName="ThreeNodes_1" presStyleLbl="node1" presStyleIdx="0" presStyleCnt="3">
        <dgm:presLayoutVars>
          <dgm:bulletEnabled val="1"/>
        </dgm:presLayoutVars>
      </dgm:prSet>
      <dgm:spPr/>
    </dgm:pt>
    <dgm:pt modelId="{E4D639CA-434F-CB40-AB89-1DEC5CE63CB0}" type="pres">
      <dgm:prSet presAssocID="{F95B0316-30E9-4FC7-947C-E9A2EE4403C3}" presName="ThreeNodes_2" presStyleLbl="node1" presStyleIdx="1" presStyleCnt="3">
        <dgm:presLayoutVars>
          <dgm:bulletEnabled val="1"/>
        </dgm:presLayoutVars>
      </dgm:prSet>
      <dgm:spPr/>
    </dgm:pt>
    <dgm:pt modelId="{53A31346-3B09-AE4B-97BC-62D35898B3A1}" type="pres">
      <dgm:prSet presAssocID="{F95B0316-30E9-4FC7-947C-E9A2EE4403C3}" presName="ThreeNodes_3" presStyleLbl="node1" presStyleIdx="2" presStyleCnt="3">
        <dgm:presLayoutVars>
          <dgm:bulletEnabled val="1"/>
        </dgm:presLayoutVars>
      </dgm:prSet>
      <dgm:spPr/>
    </dgm:pt>
    <dgm:pt modelId="{A182E2FB-3E70-E842-8DC7-4A96B39D5253}" type="pres">
      <dgm:prSet presAssocID="{F95B0316-30E9-4FC7-947C-E9A2EE4403C3}" presName="ThreeConn_1-2" presStyleLbl="fgAccFollowNode1" presStyleIdx="0" presStyleCnt="2">
        <dgm:presLayoutVars>
          <dgm:bulletEnabled val="1"/>
        </dgm:presLayoutVars>
      </dgm:prSet>
      <dgm:spPr/>
    </dgm:pt>
    <dgm:pt modelId="{33F9012E-61C8-8540-8034-C674D6A63441}" type="pres">
      <dgm:prSet presAssocID="{F95B0316-30E9-4FC7-947C-E9A2EE4403C3}" presName="ThreeConn_2-3" presStyleLbl="fgAccFollowNode1" presStyleIdx="1" presStyleCnt="2">
        <dgm:presLayoutVars>
          <dgm:bulletEnabled val="1"/>
        </dgm:presLayoutVars>
      </dgm:prSet>
      <dgm:spPr/>
    </dgm:pt>
    <dgm:pt modelId="{76B2A69D-5EA5-CA4C-91D7-08E781264EFE}" type="pres">
      <dgm:prSet presAssocID="{F95B0316-30E9-4FC7-947C-E9A2EE4403C3}" presName="ThreeNodes_1_text" presStyleLbl="node1" presStyleIdx="2" presStyleCnt="3">
        <dgm:presLayoutVars>
          <dgm:bulletEnabled val="1"/>
        </dgm:presLayoutVars>
      </dgm:prSet>
      <dgm:spPr/>
    </dgm:pt>
    <dgm:pt modelId="{600A1FE9-9E91-9A42-8D87-3E8011F3BCA9}" type="pres">
      <dgm:prSet presAssocID="{F95B0316-30E9-4FC7-947C-E9A2EE4403C3}" presName="ThreeNodes_2_text" presStyleLbl="node1" presStyleIdx="2" presStyleCnt="3">
        <dgm:presLayoutVars>
          <dgm:bulletEnabled val="1"/>
        </dgm:presLayoutVars>
      </dgm:prSet>
      <dgm:spPr/>
    </dgm:pt>
    <dgm:pt modelId="{B0D4D8EE-24A0-E04D-9C30-7BF28A13514C}" type="pres">
      <dgm:prSet presAssocID="{F95B0316-30E9-4FC7-947C-E9A2EE4403C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D6FCA02-8B9F-4AC7-A653-3AB5B183B5FD}" type="presOf" srcId="{8526EB1B-84E5-4923-BD46-C141C54AE96E}" destId="{E4D639CA-434F-CB40-AB89-1DEC5CE63CB0}" srcOrd="0" destOrd="0" presId="urn:microsoft.com/office/officeart/2005/8/layout/vProcess5"/>
    <dgm:cxn modelId="{73615E04-E296-4B85-A137-06B34B3158BA}" srcId="{F95B0316-30E9-4FC7-947C-E9A2EE4403C3}" destId="{8526EB1B-84E5-4923-BD46-C141C54AE96E}" srcOrd="1" destOrd="0" parTransId="{83732F2A-957B-40B1-A520-DE608A9E1A8F}" sibTransId="{35BA2641-ADE8-4925-9122-57914421AC8E}"/>
    <dgm:cxn modelId="{1450AC51-CF21-40C2-BD9B-1DEE76F38858}" type="presOf" srcId="{35BA2641-ADE8-4925-9122-57914421AC8E}" destId="{33F9012E-61C8-8540-8034-C674D6A63441}" srcOrd="0" destOrd="0" presId="urn:microsoft.com/office/officeart/2005/8/layout/vProcess5"/>
    <dgm:cxn modelId="{0500345B-6804-45B7-AC34-97CD79632DD6}" type="presOf" srcId="{B2456E90-5186-4898-AFF7-D074EC6831E3}" destId="{53A31346-3B09-AE4B-97BC-62D35898B3A1}" srcOrd="0" destOrd="0" presId="urn:microsoft.com/office/officeart/2005/8/layout/vProcess5"/>
    <dgm:cxn modelId="{0C9BB589-9A64-46F7-A5A5-DCA136C44304}" type="presOf" srcId="{3B3680E7-25B3-42A3-97CD-21C1B4C1A8B1}" destId="{76B2A69D-5EA5-CA4C-91D7-08E781264EFE}" srcOrd="1" destOrd="0" presId="urn:microsoft.com/office/officeart/2005/8/layout/vProcess5"/>
    <dgm:cxn modelId="{C39B26A1-36D8-FD4D-966E-F43CD6E733EC}" type="presOf" srcId="{F95B0316-30E9-4FC7-947C-E9A2EE4403C3}" destId="{B1CF055D-E494-BA40-B6BB-0756280C0903}" srcOrd="0" destOrd="0" presId="urn:microsoft.com/office/officeart/2005/8/layout/vProcess5"/>
    <dgm:cxn modelId="{656B13C2-6D8F-4ADB-B283-36EECE6A2139}" type="presOf" srcId="{8526EB1B-84E5-4923-BD46-C141C54AE96E}" destId="{600A1FE9-9E91-9A42-8D87-3E8011F3BCA9}" srcOrd="1" destOrd="0" presId="urn:microsoft.com/office/officeart/2005/8/layout/vProcess5"/>
    <dgm:cxn modelId="{2C49DBD8-1764-4F4A-85CC-6E986D3D79A6}" srcId="{F95B0316-30E9-4FC7-947C-E9A2EE4403C3}" destId="{3B3680E7-25B3-42A3-97CD-21C1B4C1A8B1}" srcOrd="0" destOrd="0" parTransId="{371BE84D-C4CB-439B-9B2F-D8E4D9281449}" sibTransId="{FF19022B-7EA2-4756-8765-5F8FFABB18DF}"/>
    <dgm:cxn modelId="{4177D1E3-1F73-4D18-A2B7-916FC322CDFE}" srcId="{F95B0316-30E9-4FC7-947C-E9A2EE4403C3}" destId="{B2456E90-5186-4898-AFF7-D074EC6831E3}" srcOrd="2" destOrd="0" parTransId="{FD7FE7A8-F673-41FC-AAFB-3D94AC7C0C4D}" sibTransId="{A7461D12-B724-4E23-A248-A9183168CC0F}"/>
    <dgm:cxn modelId="{6DC830F4-D689-4219-944B-6C721373C93A}" type="presOf" srcId="{B2456E90-5186-4898-AFF7-D074EC6831E3}" destId="{B0D4D8EE-24A0-E04D-9C30-7BF28A13514C}" srcOrd="1" destOrd="0" presId="urn:microsoft.com/office/officeart/2005/8/layout/vProcess5"/>
    <dgm:cxn modelId="{D8CAB6F4-F986-40F8-BF0C-ECCB2E27AAB0}" type="presOf" srcId="{FF19022B-7EA2-4756-8765-5F8FFABB18DF}" destId="{A182E2FB-3E70-E842-8DC7-4A96B39D5253}" srcOrd="0" destOrd="0" presId="urn:microsoft.com/office/officeart/2005/8/layout/vProcess5"/>
    <dgm:cxn modelId="{FCCCC2F9-1CDA-4A98-86A9-4800386A707F}" type="presOf" srcId="{3B3680E7-25B3-42A3-97CD-21C1B4C1A8B1}" destId="{0C867E88-6A0F-4F4A-BEBD-89F9B75C434A}" srcOrd="0" destOrd="0" presId="urn:microsoft.com/office/officeart/2005/8/layout/vProcess5"/>
    <dgm:cxn modelId="{97585AB7-472C-E147-AB19-E2797FF2C7F4}" type="presParOf" srcId="{B1CF055D-E494-BA40-B6BB-0756280C0903}" destId="{E3A63D42-A424-E04B-9999-46807F238012}" srcOrd="0" destOrd="0" presId="urn:microsoft.com/office/officeart/2005/8/layout/vProcess5"/>
    <dgm:cxn modelId="{672F41D0-B0E2-4508-83B7-0356D87518AD}" type="presParOf" srcId="{B1CF055D-E494-BA40-B6BB-0756280C0903}" destId="{0C867E88-6A0F-4F4A-BEBD-89F9B75C434A}" srcOrd="1" destOrd="0" presId="urn:microsoft.com/office/officeart/2005/8/layout/vProcess5"/>
    <dgm:cxn modelId="{277949B0-BA81-48BC-BEE9-FA9DC361F14E}" type="presParOf" srcId="{B1CF055D-E494-BA40-B6BB-0756280C0903}" destId="{E4D639CA-434F-CB40-AB89-1DEC5CE63CB0}" srcOrd="2" destOrd="0" presId="urn:microsoft.com/office/officeart/2005/8/layout/vProcess5"/>
    <dgm:cxn modelId="{1768C06C-D3FC-4409-B17A-50555E259A2E}" type="presParOf" srcId="{B1CF055D-E494-BA40-B6BB-0756280C0903}" destId="{53A31346-3B09-AE4B-97BC-62D35898B3A1}" srcOrd="3" destOrd="0" presId="urn:microsoft.com/office/officeart/2005/8/layout/vProcess5"/>
    <dgm:cxn modelId="{3B5B167D-1DDC-4A64-9B54-3571E0E98884}" type="presParOf" srcId="{B1CF055D-E494-BA40-B6BB-0756280C0903}" destId="{A182E2FB-3E70-E842-8DC7-4A96B39D5253}" srcOrd="4" destOrd="0" presId="urn:microsoft.com/office/officeart/2005/8/layout/vProcess5"/>
    <dgm:cxn modelId="{1FE50568-3EA1-4434-ACC8-C47CDE8B27B2}" type="presParOf" srcId="{B1CF055D-E494-BA40-B6BB-0756280C0903}" destId="{33F9012E-61C8-8540-8034-C674D6A63441}" srcOrd="5" destOrd="0" presId="urn:microsoft.com/office/officeart/2005/8/layout/vProcess5"/>
    <dgm:cxn modelId="{57B7CD94-2436-4B09-B4CC-344F25A00E10}" type="presParOf" srcId="{B1CF055D-E494-BA40-B6BB-0756280C0903}" destId="{76B2A69D-5EA5-CA4C-91D7-08E781264EFE}" srcOrd="6" destOrd="0" presId="urn:microsoft.com/office/officeart/2005/8/layout/vProcess5"/>
    <dgm:cxn modelId="{3F50B223-F0D9-4530-908D-6FAEDE16A1D3}" type="presParOf" srcId="{B1CF055D-E494-BA40-B6BB-0756280C0903}" destId="{600A1FE9-9E91-9A42-8D87-3E8011F3BCA9}" srcOrd="7" destOrd="0" presId="urn:microsoft.com/office/officeart/2005/8/layout/vProcess5"/>
    <dgm:cxn modelId="{493BD3E3-5B21-4616-93B1-5CB587ADD37A}" type="presParOf" srcId="{B1CF055D-E494-BA40-B6BB-0756280C0903}" destId="{B0D4D8EE-24A0-E04D-9C30-7BF28A13514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6C91D-F086-204E-ACB6-F8D82283F55B}">
      <dsp:nvSpPr>
        <dsp:cNvPr id="0" name=""/>
        <dsp:cNvSpPr/>
      </dsp:nvSpPr>
      <dsp:spPr>
        <a:xfrm>
          <a:off x="2169446" y="623598"/>
          <a:ext cx="4683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8320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1134" y="666823"/>
        <a:ext cx="24946" cy="4989"/>
      </dsp:txXfrm>
    </dsp:sp>
    <dsp:sp modelId="{ECD3171D-3EBB-D04A-929D-DF6D5B6306EF}">
      <dsp:nvSpPr>
        <dsp:cNvPr id="0" name=""/>
        <dsp:cNvSpPr/>
      </dsp:nvSpPr>
      <dsp:spPr>
        <a:xfrm>
          <a:off x="2025" y="18551"/>
          <a:ext cx="2169221" cy="13015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294" tIns="111574" rIns="106294" bIns="11157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Challenge and Project Background</a:t>
          </a:r>
        </a:p>
      </dsp:txBody>
      <dsp:txXfrm>
        <a:off x="2025" y="18551"/>
        <a:ext cx="2169221" cy="1301532"/>
      </dsp:txXfrm>
    </dsp:sp>
    <dsp:sp modelId="{BCD37F87-5171-B849-AD61-91BC87913312}">
      <dsp:nvSpPr>
        <dsp:cNvPr id="0" name=""/>
        <dsp:cNvSpPr/>
      </dsp:nvSpPr>
      <dsp:spPr>
        <a:xfrm>
          <a:off x="4837589" y="623598"/>
          <a:ext cx="4683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8320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59276" y="666823"/>
        <a:ext cx="24946" cy="4989"/>
      </dsp:txXfrm>
    </dsp:sp>
    <dsp:sp modelId="{4D54DD9D-9D75-7A41-94BE-F29DE0347DAF}">
      <dsp:nvSpPr>
        <dsp:cNvPr id="0" name=""/>
        <dsp:cNvSpPr/>
      </dsp:nvSpPr>
      <dsp:spPr>
        <a:xfrm>
          <a:off x="2670167" y="18551"/>
          <a:ext cx="2169221" cy="13015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294" tIns="111574" rIns="106294" bIns="11157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Objective</a:t>
          </a:r>
        </a:p>
      </dsp:txBody>
      <dsp:txXfrm>
        <a:off x="2670167" y="18551"/>
        <a:ext cx="2169221" cy="1301532"/>
      </dsp:txXfrm>
    </dsp:sp>
    <dsp:sp modelId="{8C553991-4234-6343-A58B-1632328C9B85}">
      <dsp:nvSpPr>
        <dsp:cNvPr id="0" name=""/>
        <dsp:cNvSpPr/>
      </dsp:nvSpPr>
      <dsp:spPr>
        <a:xfrm>
          <a:off x="7505731" y="623598"/>
          <a:ext cx="4683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8320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27418" y="666823"/>
        <a:ext cx="24946" cy="4989"/>
      </dsp:txXfrm>
    </dsp:sp>
    <dsp:sp modelId="{4C29DC06-9423-934B-9CE2-93655D429CDD}">
      <dsp:nvSpPr>
        <dsp:cNvPr id="0" name=""/>
        <dsp:cNvSpPr/>
      </dsp:nvSpPr>
      <dsp:spPr>
        <a:xfrm>
          <a:off x="5338309" y="18551"/>
          <a:ext cx="2169221" cy="13015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294" tIns="111574" rIns="106294" bIns="11157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Methodology</a:t>
          </a:r>
        </a:p>
      </dsp:txBody>
      <dsp:txXfrm>
        <a:off x="5338309" y="18551"/>
        <a:ext cx="2169221" cy="1301532"/>
      </dsp:txXfrm>
    </dsp:sp>
    <dsp:sp modelId="{81A381CB-248F-EF41-BBB5-FE644EB146AC}">
      <dsp:nvSpPr>
        <dsp:cNvPr id="0" name=""/>
        <dsp:cNvSpPr/>
      </dsp:nvSpPr>
      <dsp:spPr>
        <a:xfrm>
          <a:off x="1086635" y="1318284"/>
          <a:ext cx="8004427" cy="468320"/>
        </a:xfrm>
        <a:custGeom>
          <a:avLst/>
          <a:gdLst/>
          <a:ahLst/>
          <a:cxnLst/>
          <a:rect l="0" t="0" r="0" b="0"/>
          <a:pathLst>
            <a:path>
              <a:moveTo>
                <a:pt x="8004427" y="0"/>
              </a:moveTo>
              <a:lnTo>
                <a:pt x="8004427" y="251260"/>
              </a:lnTo>
              <a:lnTo>
                <a:pt x="0" y="251260"/>
              </a:lnTo>
              <a:lnTo>
                <a:pt x="0" y="4683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88350" y="1549950"/>
        <a:ext cx="400998" cy="4989"/>
      </dsp:txXfrm>
    </dsp:sp>
    <dsp:sp modelId="{E36CAA8E-BF78-6A43-BD28-571AC7ABBFA5}">
      <dsp:nvSpPr>
        <dsp:cNvPr id="0" name=""/>
        <dsp:cNvSpPr/>
      </dsp:nvSpPr>
      <dsp:spPr>
        <a:xfrm>
          <a:off x="8006452" y="18551"/>
          <a:ext cx="2169221" cy="13015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294" tIns="111574" rIns="106294" bIns="11157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Preparation</a:t>
          </a:r>
        </a:p>
      </dsp:txBody>
      <dsp:txXfrm>
        <a:off x="8006452" y="18551"/>
        <a:ext cx="2169221" cy="1301532"/>
      </dsp:txXfrm>
    </dsp:sp>
    <dsp:sp modelId="{467FA5EA-C35D-E947-BD46-297A537CBF5E}">
      <dsp:nvSpPr>
        <dsp:cNvPr id="0" name=""/>
        <dsp:cNvSpPr/>
      </dsp:nvSpPr>
      <dsp:spPr>
        <a:xfrm>
          <a:off x="2169446" y="2424051"/>
          <a:ext cx="4683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8320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1134" y="2467277"/>
        <a:ext cx="24946" cy="4989"/>
      </dsp:txXfrm>
    </dsp:sp>
    <dsp:sp modelId="{70B203EE-C998-FD47-B11A-A13DD3AD055F}">
      <dsp:nvSpPr>
        <dsp:cNvPr id="0" name=""/>
        <dsp:cNvSpPr/>
      </dsp:nvSpPr>
      <dsp:spPr>
        <a:xfrm>
          <a:off x="2025" y="1819005"/>
          <a:ext cx="2169221" cy="13015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294" tIns="111574" rIns="106294" bIns="11157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Understanding</a:t>
          </a:r>
        </a:p>
      </dsp:txBody>
      <dsp:txXfrm>
        <a:off x="2025" y="1819005"/>
        <a:ext cx="2169221" cy="1301532"/>
      </dsp:txXfrm>
    </dsp:sp>
    <dsp:sp modelId="{4DBE27F7-953F-3941-AF93-58052DB0F66A}">
      <dsp:nvSpPr>
        <dsp:cNvPr id="0" name=""/>
        <dsp:cNvSpPr/>
      </dsp:nvSpPr>
      <dsp:spPr>
        <a:xfrm>
          <a:off x="4837589" y="2424051"/>
          <a:ext cx="4683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8320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59276" y="2467277"/>
        <a:ext cx="24946" cy="4989"/>
      </dsp:txXfrm>
    </dsp:sp>
    <dsp:sp modelId="{3BEC6287-8DA9-1C44-83FB-5D7FA4DF9436}">
      <dsp:nvSpPr>
        <dsp:cNvPr id="0" name=""/>
        <dsp:cNvSpPr/>
      </dsp:nvSpPr>
      <dsp:spPr>
        <a:xfrm>
          <a:off x="2670167" y="1819005"/>
          <a:ext cx="2169221" cy="13015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294" tIns="111574" rIns="106294" bIns="11157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Recommendations</a:t>
          </a:r>
        </a:p>
      </dsp:txBody>
      <dsp:txXfrm>
        <a:off x="2670167" y="1819005"/>
        <a:ext cx="2169221" cy="1301532"/>
      </dsp:txXfrm>
    </dsp:sp>
    <dsp:sp modelId="{B242ACAF-F47D-1B42-9CFB-CD04C932DE60}">
      <dsp:nvSpPr>
        <dsp:cNvPr id="0" name=""/>
        <dsp:cNvSpPr/>
      </dsp:nvSpPr>
      <dsp:spPr>
        <a:xfrm>
          <a:off x="5338309" y="1819005"/>
          <a:ext cx="2169221" cy="13015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294" tIns="111574" rIns="106294" bIns="11157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Results and Findings</a:t>
          </a:r>
        </a:p>
      </dsp:txBody>
      <dsp:txXfrm>
        <a:off x="5338309" y="1819005"/>
        <a:ext cx="2169221" cy="130153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AC5E6-E0FC-5B41-BCAB-8A1CF8702F8E}">
      <dsp:nvSpPr>
        <dsp:cNvPr id="0" name=""/>
        <dsp:cNvSpPr/>
      </dsp:nvSpPr>
      <dsp:spPr>
        <a:xfrm>
          <a:off x="0" y="0"/>
          <a:ext cx="6183782" cy="6824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T-test and Variable Importance</a:t>
          </a:r>
        </a:p>
      </dsp:txBody>
      <dsp:txXfrm>
        <a:off x="19988" y="19988"/>
        <a:ext cx="5389714" cy="642460"/>
      </dsp:txXfrm>
    </dsp:sp>
    <dsp:sp modelId="{30456F21-B5CA-804F-B861-F9226971AD4C}">
      <dsp:nvSpPr>
        <dsp:cNvPr id="0" name=""/>
        <dsp:cNvSpPr/>
      </dsp:nvSpPr>
      <dsp:spPr>
        <a:xfrm>
          <a:off x="517891" y="806515"/>
          <a:ext cx="6183782" cy="6824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Initial Regression Model</a:t>
          </a:r>
        </a:p>
      </dsp:txBody>
      <dsp:txXfrm>
        <a:off x="537879" y="826503"/>
        <a:ext cx="5182331" cy="642460"/>
      </dsp:txXfrm>
    </dsp:sp>
    <dsp:sp modelId="{7C1549E3-CB39-A146-81C1-D9113FE78A79}">
      <dsp:nvSpPr>
        <dsp:cNvPr id="0" name=""/>
        <dsp:cNvSpPr/>
      </dsp:nvSpPr>
      <dsp:spPr>
        <a:xfrm>
          <a:off x="1028053" y="1613031"/>
          <a:ext cx="6183782" cy="6824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Collect External Data</a:t>
          </a:r>
        </a:p>
      </dsp:txBody>
      <dsp:txXfrm>
        <a:off x="1048041" y="1633019"/>
        <a:ext cx="5190060" cy="642460"/>
      </dsp:txXfrm>
    </dsp:sp>
    <dsp:sp modelId="{02C2970E-485B-2A4E-A98E-90429791087B}">
      <dsp:nvSpPr>
        <dsp:cNvPr id="0" name=""/>
        <dsp:cNvSpPr/>
      </dsp:nvSpPr>
      <dsp:spPr>
        <a:xfrm>
          <a:off x="1545945" y="2419546"/>
          <a:ext cx="6183782" cy="6824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Integrate into Final Regression</a:t>
          </a:r>
        </a:p>
      </dsp:txBody>
      <dsp:txXfrm>
        <a:off x="1565933" y="2439534"/>
        <a:ext cx="5182331" cy="642460"/>
      </dsp:txXfrm>
    </dsp:sp>
    <dsp:sp modelId="{AA90393F-99FC-C546-AA66-63204DB5E2E6}">
      <dsp:nvSpPr>
        <dsp:cNvPr id="0" name=""/>
        <dsp:cNvSpPr/>
      </dsp:nvSpPr>
      <dsp:spPr>
        <a:xfrm>
          <a:off x="5740198" y="522684"/>
          <a:ext cx="443583" cy="44358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840004" y="522684"/>
        <a:ext cx="243971" cy="333796"/>
      </dsp:txXfrm>
    </dsp:sp>
    <dsp:sp modelId="{A9CC854F-D43B-D34C-A50B-E97652215FA3}">
      <dsp:nvSpPr>
        <dsp:cNvPr id="0" name=""/>
        <dsp:cNvSpPr/>
      </dsp:nvSpPr>
      <dsp:spPr>
        <a:xfrm>
          <a:off x="6258090" y="1329199"/>
          <a:ext cx="443583" cy="44358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357896" y="1329199"/>
        <a:ext cx="243971" cy="333796"/>
      </dsp:txXfrm>
    </dsp:sp>
    <dsp:sp modelId="{D3EA0C58-1790-3847-BB2A-2A485646BB34}">
      <dsp:nvSpPr>
        <dsp:cNvPr id="0" name=""/>
        <dsp:cNvSpPr/>
      </dsp:nvSpPr>
      <dsp:spPr>
        <a:xfrm>
          <a:off x="6768252" y="2135715"/>
          <a:ext cx="443583" cy="44358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868058" y="2135715"/>
        <a:ext cx="243971" cy="3337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4D6C6-F96D-4C4A-A98F-28D6EBF27C00}">
      <dsp:nvSpPr>
        <dsp:cNvPr id="0" name=""/>
        <dsp:cNvSpPr/>
      </dsp:nvSpPr>
      <dsp:spPr>
        <a:xfrm>
          <a:off x="1257" y="442239"/>
          <a:ext cx="1583926" cy="221749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89" tIns="330200" rIns="12348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Properly format data types</a:t>
          </a:r>
        </a:p>
      </dsp:txBody>
      <dsp:txXfrm>
        <a:off x="1257" y="1284888"/>
        <a:ext cx="1583926" cy="1330497"/>
      </dsp:txXfrm>
    </dsp:sp>
    <dsp:sp modelId="{37643DC5-16E3-464A-B81C-659D1B64DE71}">
      <dsp:nvSpPr>
        <dsp:cNvPr id="0" name=""/>
        <dsp:cNvSpPr/>
      </dsp:nvSpPr>
      <dsp:spPr>
        <a:xfrm>
          <a:off x="460595" y="663989"/>
          <a:ext cx="665248" cy="6652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865" tIns="12700" rIns="51865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1</a:t>
          </a:r>
        </a:p>
      </dsp:txBody>
      <dsp:txXfrm>
        <a:off x="558018" y="761412"/>
        <a:ext cx="470402" cy="470402"/>
      </dsp:txXfrm>
    </dsp:sp>
    <dsp:sp modelId="{621FD04F-F033-422B-81BD-93F22583F059}">
      <dsp:nvSpPr>
        <dsp:cNvPr id="0" name=""/>
        <dsp:cNvSpPr/>
      </dsp:nvSpPr>
      <dsp:spPr>
        <a:xfrm>
          <a:off x="1257" y="2659664"/>
          <a:ext cx="1583926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6F302FB-15C8-41A4-B87B-9D28A90F3A3E}">
      <dsp:nvSpPr>
        <dsp:cNvPr id="0" name=""/>
        <dsp:cNvSpPr/>
      </dsp:nvSpPr>
      <dsp:spPr>
        <a:xfrm>
          <a:off x="1743575" y="442239"/>
          <a:ext cx="1583926" cy="221749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89" tIns="330200" rIns="12348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dummy variables from categoric features</a:t>
          </a:r>
        </a:p>
      </dsp:txBody>
      <dsp:txXfrm>
        <a:off x="1743575" y="1284888"/>
        <a:ext cx="1583926" cy="1330497"/>
      </dsp:txXfrm>
    </dsp:sp>
    <dsp:sp modelId="{58A437C4-5A30-4BD4-8126-4DC052BA0E3C}">
      <dsp:nvSpPr>
        <dsp:cNvPr id="0" name=""/>
        <dsp:cNvSpPr/>
      </dsp:nvSpPr>
      <dsp:spPr>
        <a:xfrm>
          <a:off x="2202914" y="663989"/>
          <a:ext cx="665248" cy="6652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865" tIns="12700" rIns="51865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2</a:t>
          </a:r>
        </a:p>
      </dsp:txBody>
      <dsp:txXfrm>
        <a:off x="2300337" y="761412"/>
        <a:ext cx="470402" cy="470402"/>
      </dsp:txXfrm>
    </dsp:sp>
    <dsp:sp modelId="{9B983585-173C-47B0-A021-7FF5B61951D7}">
      <dsp:nvSpPr>
        <dsp:cNvPr id="0" name=""/>
        <dsp:cNvSpPr/>
      </dsp:nvSpPr>
      <dsp:spPr>
        <a:xfrm>
          <a:off x="1743575" y="2659664"/>
          <a:ext cx="1583926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75E3984-A1D1-4625-8292-4D568069ECE8}">
      <dsp:nvSpPr>
        <dsp:cNvPr id="0" name=""/>
        <dsp:cNvSpPr/>
      </dsp:nvSpPr>
      <dsp:spPr>
        <a:xfrm>
          <a:off x="3485894" y="442239"/>
          <a:ext cx="1583926" cy="221749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89" tIns="330200" rIns="12348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Handle column position for consistency</a:t>
          </a:r>
        </a:p>
      </dsp:txBody>
      <dsp:txXfrm>
        <a:off x="3485894" y="1284888"/>
        <a:ext cx="1583926" cy="1330497"/>
      </dsp:txXfrm>
    </dsp:sp>
    <dsp:sp modelId="{B0F4A641-887D-41C7-A87E-F0EB5766BAF5}">
      <dsp:nvSpPr>
        <dsp:cNvPr id="0" name=""/>
        <dsp:cNvSpPr/>
      </dsp:nvSpPr>
      <dsp:spPr>
        <a:xfrm>
          <a:off x="3945233" y="663989"/>
          <a:ext cx="665248" cy="6652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865" tIns="12700" rIns="51865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3</a:t>
          </a:r>
        </a:p>
      </dsp:txBody>
      <dsp:txXfrm>
        <a:off x="4042656" y="761412"/>
        <a:ext cx="470402" cy="470402"/>
      </dsp:txXfrm>
    </dsp:sp>
    <dsp:sp modelId="{85F68B9B-8C50-4547-87E4-1B75244100DE}">
      <dsp:nvSpPr>
        <dsp:cNvPr id="0" name=""/>
        <dsp:cNvSpPr/>
      </dsp:nvSpPr>
      <dsp:spPr>
        <a:xfrm>
          <a:off x="3485894" y="2659664"/>
          <a:ext cx="1583926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378647-94E7-44A7-A98C-7FC12276A5E5}">
      <dsp:nvSpPr>
        <dsp:cNvPr id="0" name=""/>
        <dsp:cNvSpPr/>
      </dsp:nvSpPr>
      <dsp:spPr>
        <a:xfrm>
          <a:off x="5228213" y="442239"/>
          <a:ext cx="1583926" cy="221749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89" tIns="330200" rIns="12348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Remove instances with invalid attendance </a:t>
          </a:r>
        </a:p>
      </dsp:txBody>
      <dsp:txXfrm>
        <a:off x="5228213" y="1284888"/>
        <a:ext cx="1583926" cy="1330497"/>
      </dsp:txXfrm>
    </dsp:sp>
    <dsp:sp modelId="{CD6A0DDA-F28F-47BD-BD99-DD1372D91794}">
      <dsp:nvSpPr>
        <dsp:cNvPr id="0" name=""/>
        <dsp:cNvSpPr/>
      </dsp:nvSpPr>
      <dsp:spPr>
        <a:xfrm>
          <a:off x="5687551" y="663989"/>
          <a:ext cx="665248" cy="6652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865" tIns="12700" rIns="51865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</a:t>
          </a:r>
        </a:p>
      </dsp:txBody>
      <dsp:txXfrm>
        <a:off x="5784974" y="761412"/>
        <a:ext cx="470402" cy="470402"/>
      </dsp:txXfrm>
    </dsp:sp>
    <dsp:sp modelId="{89D99D66-E3B4-4D3B-B5A3-A5EF7E3FEEE1}">
      <dsp:nvSpPr>
        <dsp:cNvPr id="0" name=""/>
        <dsp:cNvSpPr/>
      </dsp:nvSpPr>
      <dsp:spPr>
        <a:xfrm>
          <a:off x="5228213" y="2659664"/>
          <a:ext cx="1583926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ACF9CE-1BEC-D144-957B-808EEF84C8C8}">
      <dsp:nvSpPr>
        <dsp:cNvPr id="0" name=""/>
        <dsp:cNvSpPr/>
      </dsp:nvSpPr>
      <dsp:spPr>
        <a:xfrm>
          <a:off x="6970532" y="442239"/>
          <a:ext cx="1583926" cy="221749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89" tIns="330200" rIns="12348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Gather and integrate external data</a:t>
          </a:r>
        </a:p>
      </dsp:txBody>
      <dsp:txXfrm>
        <a:off x="6970532" y="1284888"/>
        <a:ext cx="1583926" cy="1330497"/>
      </dsp:txXfrm>
    </dsp:sp>
    <dsp:sp modelId="{798C0F99-CFAA-304A-9F0C-A069A9645CF4}">
      <dsp:nvSpPr>
        <dsp:cNvPr id="0" name=""/>
        <dsp:cNvSpPr/>
      </dsp:nvSpPr>
      <dsp:spPr>
        <a:xfrm>
          <a:off x="7429870" y="663989"/>
          <a:ext cx="665248" cy="6652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865" tIns="12700" rIns="51865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5</a:t>
          </a:r>
        </a:p>
      </dsp:txBody>
      <dsp:txXfrm>
        <a:off x="7527293" y="761412"/>
        <a:ext cx="470402" cy="470402"/>
      </dsp:txXfrm>
    </dsp:sp>
    <dsp:sp modelId="{3AFBF8CD-46EE-5841-B405-072A427ACA9A}">
      <dsp:nvSpPr>
        <dsp:cNvPr id="0" name=""/>
        <dsp:cNvSpPr/>
      </dsp:nvSpPr>
      <dsp:spPr>
        <a:xfrm>
          <a:off x="6970532" y="2659664"/>
          <a:ext cx="1583926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C932829-2F57-4B11-B467-1C5CE7F5F110}">
      <dsp:nvSpPr>
        <dsp:cNvPr id="0" name=""/>
        <dsp:cNvSpPr/>
      </dsp:nvSpPr>
      <dsp:spPr>
        <a:xfrm>
          <a:off x="8712850" y="442239"/>
          <a:ext cx="1583926" cy="221749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89" tIns="330200" rIns="12348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subsets from </a:t>
          </a:r>
          <a:r>
            <a:rPr lang="en-US" sz="1400" kern="1200" dirty="0" err="1"/>
            <a:t>GameLogs</a:t>
          </a:r>
          <a:endParaRPr lang="en-US" sz="1400" kern="1200" dirty="0"/>
        </a:p>
      </dsp:txBody>
      <dsp:txXfrm>
        <a:off x="8712850" y="1284888"/>
        <a:ext cx="1583926" cy="1330497"/>
      </dsp:txXfrm>
    </dsp:sp>
    <dsp:sp modelId="{14E76500-305E-4F33-99DD-8B426A87BA52}">
      <dsp:nvSpPr>
        <dsp:cNvPr id="0" name=""/>
        <dsp:cNvSpPr/>
      </dsp:nvSpPr>
      <dsp:spPr>
        <a:xfrm>
          <a:off x="9172189" y="663989"/>
          <a:ext cx="665248" cy="6652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865" tIns="12700" rIns="51865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6</a:t>
          </a:r>
        </a:p>
      </dsp:txBody>
      <dsp:txXfrm>
        <a:off x="9269612" y="761412"/>
        <a:ext cx="470402" cy="470402"/>
      </dsp:txXfrm>
    </dsp:sp>
    <dsp:sp modelId="{0BF1A8D3-702D-4EE4-999B-7F79D4AC57BA}">
      <dsp:nvSpPr>
        <dsp:cNvPr id="0" name=""/>
        <dsp:cNvSpPr/>
      </dsp:nvSpPr>
      <dsp:spPr>
        <a:xfrm>
          <a:off x="8712850" y="2659664"/>
          <a:ext cx="1583926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D4EF3-843D-3443-B9D5-69A26FE7A9B7}">
      <dsp:nvSpPr>
        <dsp:cNvPr id="0" name=""/>
        <dsp:cNvSpPr/>
      </dsp:nvSpPr>
      <dsp:spPr>
        <a:xfrm>
          <a:off x="0" y="378"/>
          <a:ext cx="772972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B890B-8F98-1E44-BCAE-23EC385C57C2}">
      <dsp:nvSpPr>
        <dsp:cNvPr id="0" name=""/>
        <dsp:cNvSpPr/>
      </dsp:nvSpPr>
      <dsp:spPr>
        <a:xfrm>
          <a:off x="0" y="378"/>
          <a:ext cx="7729728" cy="62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Minnesota Twin’s Average Attendance</a:t>
          </a:r>
        </a:p>
      </dsp:txBody>
      <dsp:txXfrm>
        <a:off x="0" y="378"/>
        <a:ext cx="7729728" cy="620245"/>
      </dsp:txXfrm>
    </dsp:sp>
    <dsp:sp modelId="{79517E62-E22F-4048-B7A1-A13D7AD6A574}">
      <dsp:nvSpPr>
        <dsp:cNvPr id="0" name=""/>
        <dsp:cNvSpPr/>
      </dsp:nvSpPr>
      <dsp:spPr>
        <a:xfrm>
          <a:off x="0" y="620623"/>
          <a:ext cx="772972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7DF718-93F8-CC4F-A5A1-F16E32FBFE0A}">
      <dsp:nvSpPr>
        <dsp:cNvPr id="0" name=""/>
        <dsp:cNvSpPr/>
      </dsp:nvSpPr>
      <dsp:spPr>
        <a:xfrm>
          <a:off x="0" y="620623"/>
          <a:ext cx="7729728" cy="62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MLB Attendance Time Comparisons</a:t>
          </a:r>
        </a:p>
      </dsp:txBody>
      <dsp:txXfrm>
        <a:off x="0" y="620623"/>
        <a:ext cx="7729728" cy="620245"/>
      </dsp:txXfrm>
    </dsp:sp>
    <dsp:sp modelId="{69FCC181-102E-7C42-9764-A7EF116A563E}">
      <dsp:nvSpPr>
        <dsp:cNvPr id="0" name=""/>
        <dsp:cNvSpPr/>
      </dsp:nvSpPr>
      <dsp:spPr>
        <a:xfrm>
          <a:off x="0" y="1240868"/>
          <a:ext cx="772972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57C558-B5A6-DD4B-8AEF-90268026EEA1}">
      <dsp:nvSpPr>
        <dsp:cNvPr id="0" name=""/>
        <dsp:cNvSpPr/>
      </dsp:nvSpPr>
      <dsp:spPr>
        <a:xfrm>
          <a:off x="0" y="1240868"/>
          <a:ext cx="7729728" cy="62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League Attendance Comparisons</a:t>
          </a:r>
        </a:p>
      </dsp:txBody>
      <dsp:txXfrm>
        <a:off x="0" y="1240868"/>
        <a:ext cx="7729728" cy="620245"/>
      </dsp:txXfrm>
    </dsp:sp>
    <dsp:sp modelId="{AFFFEF65-FAFB-F04F-A337-514A61D96BCE}">
      <dsp:nvSpPr>
        <dsp:cNvPr id="0" name=""/>
        <dsp:cNvSpPr/>
      </dsp:nvSpPr>
      <dsp:spPr>
        <a:xfrm>
          <a:off x="0" y="1861114"/>
          <a:ext cx="772972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007F0-79F6-A546-90CB-32C4F82D55DC}">
      <dsp:nvSpPr>
        <dsp:cNvPr id="0" name=""/>
        <dsp:cNvSpPr/>
      </dsp:nvSpPr>
      <dsp:spPr>
        <a:xfrm>
          <a:off x="0" y="1861114"/>
          <a:ext cx="7729728" cy="62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Variable Importance</a:t>
          </a:r>
        </a:p>
      </dsp:txBody>
      <dsp:txXfrm>
        <a:off x="0" y="1861114"/>
        <a:ext cx="7729728" cy="620245"/>
      </dsp:txXfrm>
    </dsp:sp>
    <dsp:sp modelId="{495AA3C5-B272-2349-84E2-EE8BAF0F2FBB}">
      <dsp:nvSpPr>
        <dsp:cNvPr id="0" name=""/>
        <dsp:cNvSpPr/>
      </dsp:nvSpPr>
      <dsp:spPr>
        <a:xfrm>
          <a:off x="0" y="2481359"/>
          <a:ext cx="772972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578CC9-0776-9041-ACE0-34EAE44760AA}">
      <dsp:nvSpPr>
        <dsp:cNvPr id="0" name=""/>
        <dsp:cNvSpPr/>
      </dsp:nvSpPr>
      <dsp:spPr>
        <a:xfrm>
          <a:off x="0" y="2481359"/>
          <a:ext cx="7729728" cy="62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Attendance by Location</a:t>
          </a:r>
        </a:p>
      </dsp:txBody>
      <dsp:txXfrm>
        <a:off x="0" y="2481359"/>
        <a:ext cx="7729728" cy="62024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02707-7771-4447-A034-8A7A08ED37D8}">
      <dsp:nvSpPr>
        <dsp:cNvPr id="0" name=""/>
        <dsp:cNvSpPr/>
      </dsp:nvSpPr>
      <dsp:spPr>
        <a:xfrm>
          <a:off x="50" y="58675"/>
          <a:ext cx="4812118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Modeling</a:t>
          </a:r>
        </a:p>
      </dsp:txBody>
      <dsp:txXfrm>
        <a:off x="50" y="58675"/>
        <a:ext cx="4812118" cy="720000"/>
      </dsp:txXfrm>
    </dsp:sp>
    <dsp:sp modelId="{A1732134-573A-F641-A22E-EE8EFD7B0296}">
      <dsp:nvSpPr>
        <dsp:cNvPr id="0" name=""/>
        <dsp:cNvSpPr/>
      </dsp:nvSpPr>
      <dsp:spPr>
        <a:xfrm>
          <a:off x="50" y="778675"/>
          <a:ext cx="4812118" cy="226462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Capacity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City Population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Professional Teams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Previous Attendance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Season</a:t>
          </a:r>
        </a:p>
      </dsp:txBody>
      <dsp:txXfrm>
        <a:off x="50" y="778675"/>
        <a:ext cx="4812118" cy="2264625"/>
      </dsp:txXfrm>
    </dsp:sp>
    <dsp:sp modelId="{0537B350-9375-4A40-93D0-D49BACEB0344}">
      <dsp:nvSpPr>
        <dsp:cNvPr id="0" name=""/>
        <dsp:cNvSpPr/>
      </dsp:nvSpPr>
      <dsp:spPr>
        <a:xfrm>
          <a:off x="5485865" y="58675"/>
          <a:ext cx="4812118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Exploration</a:t>
          </a:r>
        </a:p>
      </dsp:txBody>
      <dsp:txXfrm>
        <a:off x="5485865" y="58675"/>
        <a:ext cx="4812118" cy="720000"/>
      </dsp:txXfrm>
    </dsp:sp>
    <dsp:sp modelId="{A6EFAA0E-79AD-ED43-BF44-F01620B7FADE}">
      <dsp:nvSpPr>
        <dsp:cNvPr id="0" name=""/>
        <dsp:cNvSpPr/>
      </dsp:nvSpPr>
      <dsp:spPr>
        <a:xfrm>
          <a:off x="5485865" y="778675"/>
          <a:ext cx="4812118" cy="226462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League Affiliation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Stadium Location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Cost to Attend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Team Promotions</a:t>
          </a:r>
        </a:p>
      </dsp:txBody>
      <dsp:txXfrm>
        <a:off x="5485865" y="778675"/>
        <a:ext cx="4812118" cy="226462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CC0B2-B5F6-4628-93FA-B86889E4109F}">
      <dsp:nvSpPr>
        <dsp:cNvPr id="0" name=""/>
        <dsp:cNvSpPr/>
      </dsp:nvSpPr>
      <dsp:spPr>
        <a:xfrm>
          <a:off x="0" y="346"/>
          <a:ext cx="6883072" cy="8097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15373-8F44-445C-8031-73F0D9334296}">
      <dsp:nvSpPr>
        <dsp:cNvPr id="0" name=""/>
        <dsp:cNvSpPr/>
      </dsp:nvSpPr>
      <dsp:spPr>
        <a:xfrm>
          <a:off x="159205" y="99367"/>
          <a:ext cx="616822" cy="6116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755E8E-40BE-446C-83B9-36DC3A2D20A5}">
      <dsp:nvSpPr>
        <dsp:cNvPr id="0" name=""/>
        <dsp:cNvSpPr/>
      </dsp:nvSpPr>
      <dsp:spPr>
        <a:xfrm>
          <a:off x="935234" y="346"/>
          <a:ext cx="3097382" cy="809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96" tIns="85696" rIns="85696" bIns="8569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Giveaways are heavily saturated in summer months</a:t>
          </a:r>
        </a:p>
      </dsp:txBody>
      <dsp:txXfrm>
        <a:off x="935234" y="346"/>
        <a:ext cx="3097382" cy="809727"/>
      </dsp:txXfrm>
    </dsp:sp>
    <dsp:sp modelId="{7B2196B6-D1F9-46BF-96C2-641D80E1EE5B}">
      <dsp:nvSpPr>
        <dsp:cNvPr id="0" name=""/>
        <dsp:cNvSpPr/>
      </dsp:nvSpPr>
      <dsp:spPr>
        <a:xfrm>
          <a:off x="4032617" y="346"/>
          <a:ext cx="2850454" cy="809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96" tIns="85696" rIns="85696" bIns="8569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Increase Spring/early Summer giveaway opportunities</a:t>
          </a:r>
        </a:p>
      </dsp:txBody>
      <dsp:txXfrm>
        <a:off x="4032617" y="346"/>
        <a:ext cx="2850454" cy="809727"/>
      </dsp:txXfrm>
    </dsp:sp>
    <dsp:sp modelId="{12C16354-C179-4A13-BEA3-D39EB5210970}">
      <dsp:nvSpPr>
        <dsp:cNvPr id="0" name=""/>
        <dsp:cNvSpPr/>
      </dsp:nvSpPr>
      <dsp:spPr>
        <a:xfrm>
          <a:off x="0" y="1012504"/>
          <a:ext cx="6883072" cy="8097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7C85B-8647-4E8F-8163-987F24173ECE}">
      <dsp:nvSpPr>
        <dsp:cNvPr id="0" name=""/>
        <dsp:cNvSpPr/>
      </dsp:nvSpPr>
      <dsp:spPr>
        <a:xfrm>
          <a:off x="145558" y="1100103"/>
          <a:ext cx="644118" cy="63453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396DA-7EDD-4841-9A20-5307B654B26D}">
      <dsp:nvSpPr>
        <dsp:cNvPr id="0" name=""/>
        <dsp:cNvSpPr/>
      </dsp:nvSpPr>
      <dsp:spPr>
        <a:xfrm>
          <a:off x="935234" y="1012504"/>
          <a:ext cx="3097382" cy="809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96" tIns="85696" rIns="85696" bIns="8569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Bobbleheads are utilized ineffectively</a:t>
          </a:r>
        </a:p>
      </dsp:txBody>
      <dsp:txXfrm>
        <a:off x="935234" y="1012504"/>
        <a:ext cx="3097382" cy="809727"/>
      </dsp:txXfrm>
    </dsp:sp>
    <dsp:sp modelId="{AD08DCA3-4582-41AD-BCA3-1158CAC93C5A}">
      <dsp:nvSpPr>
        <dsp:cNvPr id="0" name=""/>
        <dsp:cNvSpPr/>
      </dsp:nvSpPr>
      <dsp:spPr>
        <a:xfrm>
          <a:off x="4032617" y="1012504"/>
          <a:ext cx="2850454" cy="809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96" tIns="85696" rIns="85696" bIns="8569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Increase bobblehead variety and giveaway opportunities</a:t>
          </a:r>
        </a:p>
      </dsp:txBody>
      <dsp:txXfrm>
        <a:off x="4032617" y="1012504"/>
        <a:ext cx="2850454" cy="809727"/>
      </dsp:txXfrm>
    </dsp:sp>
    <dsp:sp modelId="{56CE1FA7-8524-468B-8763-0C2356D3E378}">
      <dsp:nvSpPr>
        <dsp:cNvPr id="0" name=""/>
        <dsp:cNvSpPr/>
      </dsp:nvSpPr>
      <dsp:spPr>
        <a:xfrm>
          <a:off x="0" y="2024663"/>
          <a:ext cx="6883072" cy="8097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53583-EC9B-4A5B-897A-512177642B64}">
      <dsp:nvSpPr>
        <dsp:cNvPr id="0" name=""/>
        <dsp:cNvSpPr/>
      </dsp:nvSpPr>
      <dsp:spPr>
        <a:xfrm>
          <a:off x="118505" y="2119220"/>
          <a:ext cx="698224" cy="62061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E61BB-2AE4-478A-B7AC-87C40E62D1DE}">
      <dsp:nvSpPr>
        <dsp:cNvPr id="0" name=""/>
        <dsp:cNvSpPr/>
      </dsp:nvSpPr>
      <dsp:spPr>
        <a:xfrm>
          <a:off x="935234" y="2024663"/>
          <a:ext cx="3097382" cy="809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96" tIns="85696" rIns="85696" bIns="8569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Child-specific giveaways observe higher attendance</a:t>
          </a:r>
        </a:p>
      </dsp:txBody>
      <dsp:txXfrm>
        <a:off x="935234" y="2024663"/>
        <a:ext cx="3097382" cy="809727"/>
      </dsp:txXfrm>
    </dsp:sp>
    <dsp:sp modelId="{C1B764F7-71C3-0145-98A3-606FF6B72219}">
      <dsp:nvSpPr>
        <dsp:cNvPr id="0" name=""/>
        <dsp:cNvSpPr/>
      </dsp:nvSpPr>
      <dsp:spPr>
        <a:xfrm>
          <a:off x="4032617" y="2024663"/>
          <a:ext cx="2850454" cy="809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96" tIns="85696" rIns="85696" bIns="8569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Explore and offer more family-oriented promotions </a:t>
          </a:r>
        </a:p>
      </dsp:txBody>
      <dsp:txXfrm>
        <a:off x="4032617" y="2024663"/>
        <a:ext cx="2850454" cy="80972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4B910-2701-40CE-8EB0-9E45DCAEE449}">
      <dsp:nvSpPr>
        <dsp:cNvPr id="0" name=""/>
        <dsp:cNvSpPr/>
      </dsp:nvSpPr>
      <dsp:spPr>
        <a:xfrm>
          <a:off x="0" y="1163362"/>
          <a:ext cx="9543365" cy="9943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1AAF6-5520-43DD-826B-7B405206C761}">
      <dsp:nvSpPr>
        <dsp:cNvPr id="0" name=""/>
        <dsp:cNvSpPr/>
      </dsp:nvSpPr>
      <dsp:spPr>
        <a:xfrm>
          <a:off x="300802" y="1387099"/>
          <a:ext cx="546913" cy="546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113A5-AE14-4300-B81A-C2E8DD2B3564}">
      <dsp:nvSpPr>
        <dsp:cNvPr id="0" name=""/>
        <dsp:cNvSpPr/>
      </dsp:nvSpPr>
      <dsp:spPr>
        <a:xfrm>
          <a:off x="1148519" y="1163362"/>
          <a:ext cx="4294514" cy="994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39" tIns="105239" rIns="105239" bIns="10523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Verdana"/>
              <a:ea typeface="Verdana"/>
            </a:rPr>
            <a:t>April, May, September</a:t>
          </a:r>
          <a:endParaRPr lang="en-US" sz="2500" kern="1200" dirty="0"/>
        </a:p>
      </dsp:txBody>
      <dsp:txXfrm>
        <a:off x="1148519" y="1163362"/>
        <a:ext cx="4294514" cy="994388"/>
      </dsp:txXfrm>
    </dsp:sp>
    <dsp:sp modelId="{1E5D5CE2-13E9-5C47-9972-7F50457FA074}">
      <dsp:nvSpPr>
        <dsp:cNvPr id="0" name=""/>
        <dsp:cNvSpPr/>
      </dsp:nvSpPr>
      <dsp:spPr>
        <a:xfrm>
          <a:off x="5443033" y="1163362"/>
          <a:ext cx="4099208" cy="994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39" tIns="105239" rIns="105239" bIns="10523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Verdana"/>
              <a:ea typeface="Verdana"/>
            </a:rPr>
            <a:t>Season Opener/Closer </a:t>
          </a:r>
          <a:endParaRPr lang="en-US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Verdana"/>
              <a:ea typeface="Verdana"/>
            </a:rPr>
            <a:t>Revise giveaway schedule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Verdana"/>
              <a:ea typeface="Verdana"/>
            </a:rPr>
            <a:t>Monthly Ticket Bundles</a:t>
          </a:r>
        </a:p>
      </dsp:txBody>
      <dsp:txXfrm>
        <a:off x="5443033" y="1163362"/>
        <a:ext cx="4099208" cy="99438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4B910-2701-40CE-8EB0-9E45DCAEE449}">
      <dsp:nvSpPr>
        <dsp:cNvPr id="0" name=""/>
        <dsp:cNvSpPr/>
      </dsp:nvSpPr>
      <dsp:spPr>
        <a:xfrm>
          <a:off x="0" y="632550"/>
          <a:ext cx="9189635" cy="11677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1AAF6-5520-43DD-826B-7B405206C761}">
      <dsp:nvSpPr>
        <dsp:cNvPr id="0" name=""/>
        <dsp:cNvSpPr/>
      </dsp:nvSpPr>
      <dsp:spPr>
        <a:xfrm>
          <a:off x="353255" y="895302"/>
          <a:ext cx="642281" cy="6422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113A5-AE14-4300-B81A-C2E8DD2B3564}">
      <dsp:nvSpPr>
        <dsp:cNvPr id="0" name=""/>
        <dsp:cNvSpPr/>
      </dsp:nvSpPr>
      <dsp:spPr>
        <a:xfrm>
          <a:off x="1348792" y="632550"/>
          <a:ext cx="4135335" cy="1167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591" tIns="123591" rIns="123591" bIns="12359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Verdana"/>
              <a:ea typeface="Verdana"/>
            </a:rPr>
            <a:t>April, May, September</a:t>
          </a:r>
          <a:endParaRPr lang="en-US" sz="2500" kern="1200" dirty="0"/>
        </a:p>
      </dsp:txBody>
      <dsp:txXfrm>
        <a:off x="1348792" y="632550"/>
        <a:ext cx="4135335" cy="1167785"/>
      </dsp:txXfrm>
    </dsp:sp>
    <dsp:sp modelId="{1BF7F57B-2E3E-4BC2-944F-69EEC3821653}">
      <dsp:nvSpPr>
        <dsp:cNvPr id="0" name=""/>
        <dsp:cNvSpPr/>
      </dsp:nvSpPr>
      <dsp:spPr>
        <a:xfrm>
          <a:off x="5484127" y="632550"/>
          <a:ext cx="3705507" cy="1167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591" tIns="123591" rIns="123591" bIns="12359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Verdana"/>
              <a:ea typeface="Verdana"/>
            </a:rPr>
            <a:t>Season Opener/Closer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Verdana"/>
              <a:ea typeface="Verdana"/>
            </a:rPr>
            <a:t>Revise giveaway schedule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Verdana"/>
              <a:ea typeface="Verdana"/>
            </a:rPr>
            <a:t>Monthly Ticket Bundles</a:t>
          </a:r>
        </a:p>
      </dsp:txBody>
      <dsp:txXfrm>
        <a:off x="5484127" y="632550"/>
        <a:ext cx="3705507" cy="1167785"/>
      </dsp:txXfrm>
    </dsp:sp>
    <dsp:sp modelId="{2BDE4CFB-ABE5-466E-91B2-7F0592DF7514}">
      <dsp:nvSpPr>
        <dsp:cNvPr id="0" name=""/>
        <dsp:cNvSpPr/>
      </dsp:nvSpPr>
      <dsp:spPr>
        <a:xfrm>
          <a:off x="0" y="2092282"/>
          <a:ext cx="9189635" cy="11677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B848E-C394-4B3A-B856-235A414DB5D2}">
      <dsp:nvSpPr>
        <dsp:cNvPr id="0" name=""/>
        <dsp:cNvSpPr/>
      </dsp:nvSpPr>
      <dsp:spPr>
        <a:xfrm>
          <a:off x="353255" y="2355033"/>
          <a:ext cx="642281" cy="64228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05D74-8EB2-49B6-A48A-95C1D3A91778}">
      <dsp:nvSpPr>
        <dsp:cNvPr id="0" name=""/>
        <dsp:cNvSpPr/>
      </dsp:nvSpPr>
      <dsp:spPr>
        <a:xfrm>
          <a:off x="1348792" y="2092282"/>
          <a:ext cx="4135335" cy="1167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591" tIns="123591" rIns="123591" bIns="12359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Verdana"/>
              <a:ea typeface="Verdana"/>
            </a:rPr>
            <a:t>Tuesday, Wednesday, Thursday</a:t>
          </a:r>
          <a:endParaRPr lang="en-US" sz="2500" kern="1200" dirty="0"/>
        </a:p>
      </dsp:txBody>
      <dsp:txXfrm>
        <a:off x="1348792" y="2092282"/>
        <a:ext cx="4135335" cy="1167785"/>
      </dsp:txXfrm>
    </dsp:sp>
    <dsp:sp modelId="{E6B493B0-2BF3-4287-B0F4-7BFCB5993619}">
      <dsp:nvSpPr>
        <dsp:cNvPr id="0" name=""/>
        <dsp:cNvSpPr/>
      </dsp:nvSpPr>
      <dsp:spPr>
        <a:xfrm>
          <a:off x="5484127" y="2092282"/>
          <a:ext cx="3705507" cy="1167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591" tIns="123591" rIns="123591" bIns="123591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Verdana"/>
              <a:ea typeface="Verdana"/>
            </a:rPr>
            <a:t>Expand concession deals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Verdana"/>
              <a:ea typeface="Verdana"/>
            </a:rPr>
            <a:t>Local partnerships  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Verdana"/>
              <a:ea typeface="Verdana"/>
            </a:rPr>
            <a:t>Corporate events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Verdana"/>
              <a:ea typeface="Verdana"/>
            </a:rPr>
            <a:t>Family oriented 'summer night' promotions/events</a:t>
          </a:r>
        </a:p>
      </dsp:txBody>
      <dsp:txXfrm>
        <a:off x="5484127" y="2092282"/>
        <a:ext cx="3705507" cy="116778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376E9-3D68-48D8-A163-FB8A1E7085AB}">
      <dsp:nvSpPr>
        <dsp:cNvPr id="0" name=""/>
        <dsp:cNvSpPr/>
      </dsp:nvSpPr>
      <dsp:spPr>
        <a:xfrm>
          <a:off x="0" y="1363287"/>
          <a:ext cx="7597845" cy="116853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01ED5-EC85-4143-94AF-7892479502AA}">
      <dsp:nvSpPr>
        <dsp:cNvPr id="0" name=""/>
        <dsp:cNvSpPr/>
      </dsp:nvSpPr>
      <dsp:spPr>
        <a:xfrm>
          <a:off x="353480" y="1626206"/>
          <a:ext cx="642692" cy="6426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2CE175-D0F4-4552-B339-63FAECA7A9B0}">
      <dsp:nvSpPr>
        <dsp:cNvPr id="0" name=""/>
        <dsp:cNvSpPr/>
      </dsp:nvSpPr>
      <dsp:spPr>
        <a:xfrm>
          <a:off x="1349654" y="1363287"/>
          <a:ext cx="3419030" cy="1168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670" tIns="123670" rIns="123670" bIns="1236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Verdana"/>
              <a:ea typeface="Verdana"/>
            </a:rPr>
            <a:t>Spring Games</a:t>
          </a:r>
          <a:endParaRPr lang="en-US" sz="2500" kern="1200"/>
        </a:p>
      </dsp:txBody>
      <dsp:txXfrm>
        <a:off x="1349654" y="1363287"/>
        <a:ext cx="3419030" cy="1168531"/>
      </dsp:txXfrm>
    </dsp:sp>
    <dsp:sp modelId="{5537DAAC-D340-4323-8932-502D2370FC8B}">
      <dsp:nvSpPr>
        <dsp:cNvPr id="0" name=""/>
        <dsp:cNvSpPr/>
      </dsp:nvSpPr>
      <dsp:spPr>
        <a:xfrm>
          <a:off x="4768684" y="1363287"/>
          <a:ext cx="2829160" cy="1168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670" tIns="123670" rIns="123670" bIns="12367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000000"/>
              </a:solidFill>
              <a:latin typeface="Verdana"/>
              <a:ea typeface="Verdana"/>
            </a:rPr>
            <a:t>Discounted Season Ticket Bundles</a:t>
          </a:r>
          <a:endParaRPr lang="en-US" sz="1200" b="1" kern="1200" dirty="0">
            <a:latin typeface="Gill Sans MT" panose="020B0502020104020203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Gill Sans MT" panose="020B0502020104020203"/>
            </a:rPr>
            <a:t>Early season promotions</a:t>
          </a:r>
        </a:p>
      </dsp:txBody>
      <dsp:txXfrm>
        <a:off x="4768684" y="1363287"/>
        <a:ext cx="2829160" cy="116853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376E9-3D68-48D8-A163-FB8A1E7085AB}">
      <dsp:nvSpPr>
        <dsp:cNvPr id="0" name=""/>
        <dsp:cNvSpPr/>
      </dsp:nvSpPr>
      <dsp:spPr>
        <a:xfrm>
          <a:off x="0" y="632954"/>
          <a:ext cx="8748215" cy="116853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01ED5-EC85-4143-94AF-7892479502AA}">
      <dsp:nvSpPr>
        <dsp:cNvPr id="0" name=""/>
        <dsp:cNvSpPr/>
      </dsp:nvSpPr>
      <dsp:spPr>
        <a:xfrm>
          <a:off x="353480" y="895874"/>
          <a:ext cx="642692" cy="6426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2CE175-D0F4-4552-B339-63FAECA7A9B0}">
      <dsp:nvSpPr>
        <dsp:cNvPr id="0" name=""/>
        <dsp:cNvSpPr/>
      </dsp:nvSpPr>
      <dsp:spPr>
        <a:xfrm>
          <a:off x="1349654" y="632954"/>
          <a:ext cx="3936696" cy="1168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670" tIns="123670" rIns="123670" bIns="1236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Verdana"/>
              <a:ea typeface="Verdana"/>
            </a:rPr>
            <a:t>Spring Games</a:t>
          </a:r>
          <a:endParaRPr lang="en-US" sz="2500" kern="1200" dirty="0"/>
        </a:p>
      </dsp:txBody>
      <dsp:txXfrm>
        <a:off x="1349654" y="632954"/>
        <a:ext cx="3936696" cy="1168531"/>
      </dsp:txXfrm>
    </dsp:sp>
    <dsp:sp modelId="{5537DAAC-D340-4323-8932-502D2370FC8B}">
      <dsp:nvSpPr>
        <dsp:cNvPr id="0" name=""/>
        <dsp:cNvSpPr/>
      </dsp:nvSpPr>
      <dsp:spPr>
        <a:xfrm>
          <a:off x="5286350" y="632954"/>
          <a:ext cx="3461864" cy="1168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670" tIns="123670" rIns="123670" bIns="12367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000000"/>
              </a:solidFill>
              <a:latin typeface="Verdana"/>
              <a:ea typeface="Verdana"/>
            </a:rPr>
            <a:t>Discounted Season Tickets</a:t>
          </a:r>
          <a:endParaRPr lang="en-US" sz="1400" b="1" kern="1200" dirty="0">
            <a:latin typeface="Gill Sans MT" panose="020B0502020104020203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Early season promotions</a:t>
          </a:r>
        </a:p>
      </dsp:txBody>
      <dsp:txXfrm>
        <a:off x="5286350" y="632954"/>
        <a:ext cx="3461864" cy="1168531"/>
      </dsp:txXfrm>
    </dsp:sp>
    <dsp:sp modelId="{C9192A7D-1543-4711-B7C6-DAF6CF17AD96}">
      <dsp:nvSpPr>
        <dsp:cNvPr id="0" name=""/>
        <dsp:cNvSpPr/>
      </dsp:nvSpPr>
      <dsp:spPr>
        <a:xfrm>
          <a:off x="0" y="2093619"/>
          <a:ext cx="8748215" cy="116853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0FE71-BEE9-4103-9F65-B899B918BDA3}">
      <dsp:nvSpPr>
        <dsp:cNvPr id="0" name=""/>
        <dsp:cNvSpPr/>
      </dsp:nvSpPr>
      <dsp:spPr>
        <a:xfrm>
          <a:off x="353480" y="2356539"/>
          <a:ext cx="642692" cy="6426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81790-8E65-4BC0-9A07-C629488336D8}">
      <dsp:nvSpPr>
        <dsp:cNvPr id="0" name=""/>
        <dsp:cNvSpPr/>
      </dsp:nvSpPr>
      <dsp:spPr>
        <a:xfrm>
          <a:off x="1349654" y="2093619"/>
          <a:ext cx="3936696" cy="1168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670" tIns="123670" rIns="123670" bIns="1236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Verdana"/>
              <a:ea typeface="Verdana"/>
            </a:rPr>
            <a:t>League games</a:t>
          </a:r>
          <a:endParaRPr lang="en-US" sz="2500" kern="1200" dirty="0"/>
        </a:p>
      </dsp:txBody>
      <dsp:txXfrm>
        <a:off x="1349654" y="2093619"/>
        <a:ext cx="3936696" cy="1168531"/>
      </dsp:txXfrm>
    </dsp:sp>
    <dsp:sp modelId="{DE98DD06-57F3-4271-8C21-AB7671235549}">
      <dsp:nvSpPr>
        <dsp:cNvPr id="0" name=""/>
        <dsp:cNvSpPr/>
      </dsp:nvSpPr>
      <dsp:spPr>
        <a:xfrm>
          <a:off x="5286350" y="2093619"/>
          <a:ext cx="3461864" cy="1168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670" tIns="123670" rIns="123670" bIns="12367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Verdana"/>
              <a:ea typeface="Verdana"/>
            </a:rPr>
            <a:t>Themed games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Verdana"/>
              <a:ea typeface="Verdana"/>
            </a:rPr>
            <a:t>Giveaways</a:t>
          </a:r>
          <a:endParaRPr lang="en-US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Verdana"/>
              <a:ea typeface="Verdana"/>
            </a:rPr>
            <a:t>Promote rivalries</a:t>
          </a:r>
          <a:endParaRPr lang="en-US" kern="1200" dirty="0"/>
        </a:p>
      </dsp:txBody>
      <dsp:txXfrm>
        <a:off x="5286350" y="2093619"/>
        <a:ext cx="3461864" cy="116853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376E9-3D68-48D8-A163-FB8A1E7085AB}">
      <dsp:nvSpPr>
        <dsp:cNvPr id="0" name=""/>
        <dsp:cNvSpPr/>
      </dsp:nvSpPr>
      <dsp:spPr>
        <a:xfrm>
          <a:off x="0" y="475"/>
          <a:ext cx="7344334" cy="111261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01ED5-EC85-4143-94AF-7892479502AA}">
      <dsp:nvSpPr>
        <dsp:cNvPr id="0" name=""/>
        <dsp:cNvSpPr/>
      </dsp:nvSpPr>
      <dsp:spPr>
        <a:xfrm>
          <a:off x="336566" y="250814"/>
          <a:ext cx="611938" cy="6119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2CE175-D0F4-4552-B339-63FAECA7A9B0}">
      <dsp:nvSpPr>
        <dsp:cNvPr id="0" name=""/>
        <dsp:cNvSpPr/>
      </dsp:nvSpPr>
      <dsp:spPr>
        <a:xfrm>
          <a:off x="1285071" y="475"/>
          <a:ext cx="3304950" cy="1112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752" tIns="117752" rIns="117752" bIns="1177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Verdana"/>
              <a:ea typeface="Verdana"/>
            </a:rPr>
            <a:t>Spring Games</a:t>
          </a:r>
          <a:endParaRPr lang="en-US" sz="2500" kern="1200" dirty="0"/>
        </a:p>
      </dsp:txBody>
      <dsp:txXfrm>
        <a:off x="1285071" y="475"/>
        <a:ext cx="3304950" cy="1112615"/>
      </dsp:txXfrm>
    </dsp:sp>
    <dsp:sp modelId="{5537DAAC-D340-4323-8932-502D2370FC8B}">
      <dsp:nvSpPr>
        <dsp:cNvPr id="0" name=""/>
        <dsp:cNvSpPr/>
      </dsp:nvSpPr>
      <dsp:spPr>
        <a:xfrm>
          <a:off x="4590021" y="475"/>
          <a:ext cx="2754312" cy="1112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752" tIns="117752" rIns="117752" bIns="11775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000000"/>
              </a:solidFill>
              <a:latin typeface="Verdana"/>
              <a:ea typeface="Verdana"/>
            </a:rPr>
            <a:t>Discounted Season Tickets</a:t>
          </a:r>
          <a:endParaRPr lang="en-US" sz="1400" b="1" kern="1200" dirty="0">
            <a:latin typeface="Gill Sans MT" panose="020B0502020104020203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Early season promotions</a:t>
          </a:r>
        </a:p>
      </dsp:txBody>
      <dsp:txXfrm>
        <a:off x="4590021" y="475"/>
        <a:ext cx="2754312" cy="1112615"/>
      </dsp:txXfrm>
    </dsp:sp>
    <dsp:sp modelId="{C9192A7D-1543-4711-B7C6-DAF6CF17AD96}">
      <dsp:nvSpPr>
        <dsp:cNvPr id="0" name=""/>
        <dsp:cNvSpPr/>
      </dsp:nvSpPr>
      <dsp:spPr>
        <a:xfrm>
          <a:off x="0" y="1391245"/>
          <a:ext cx="7344334" cy="111261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0FE71-BEE9-4103-9F65-B899B918BDA3}">
      <dsp:nvSpPr>
        <dsp:cNvPr id="0" name=""/>
        <dsp:cNvSpPr/>
      </dsp:nvSpPr>
      <dsp:spPr>
        <a:xfrm>
          <a:off x="336566" y="1641583"/>
          <a:ext cx="611938" cy="6119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81790-8E65-4BC0-9A07-C629488336D8}">
      <dsp:nvSpPr>
        <dsp:cNvPr id="0" name=""/>
        <dsp:cNvSpPr/>
      </dsp:nvSpPr>
      <dsp:spPr>
        <a:xfrm>
          <a:off x="1285071" y="1391245"/>
          <a:ext cx="3304950" cy="1112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752" tIns="117752" rIns="117752" bIns="1177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Verdana"/>
              <a:ea typeface="Verdana"/>
            </a:rPr>
            <a:t>League games</a:t>
          </a:r>
          <a:endParaRPr lang="en-US" sz="2500" kern="1200"/>
        </a:p>
      </dsp:txBody>
      <dsp:txXfrm>
        <a:off x="1285071" y="1391245"/>
        <a:ext cx="3304950" cy="1112615"/>
      </dsp:txXfrm>
    </dsp:sp>
    <dsp:sp modelId="{DE98DD06-57F3-4271-8C21-AB7671235549}">
      <dsp:nvSpPr>
        <dsp:cNvPr id="0" name=""/>
        <dsp:cNvSpPr/>
      </dsp:nvSpPr>
      <dsp:spPr>
        <a:xfrm>
          <a:off x="4590021" y="1391245"/>
          <a:ext cx="2754312" cy="1112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752" tIns="117752" rIns="117752" bIns="11775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Verdana"/>
              <a:ea typeface="Verdana"/>
            </a:rPr>
            <a:t>Themed games</a:t>
          </a:r>
          <a:endParaRPr lang="en-US" sz="1400" b="1" kern="1200" dirty="0">
            <a:latin typeface="Gill Sans MT" panose="020B0502020104020203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Verdana"/>
              <a:ea typeface="Verdana"/>
            </a:rPr>
            <a:t>Giveaways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Verdana"/>
              <a:ea typeface="Verdana"/>
            </a:rPr>
            <a:t>Promote rivalries</a:t>
          </a:r>
          <a:endParaRPr lang="en-US" sz="1400" kern="1200" dirty="0"/>
        </a:p>
      </dsp:txBody>
      <dsp:txXfrm>
        <a:off x="4590021" y="1391245"/>
        <a:ext cx="2754312" cy="1112615"/>
      </dsp:txXfrm>
    </dsp:sp>
    <dsp:sp modelId="{DF035D8C-4135-444E-B4AC-12FF4E4BCE1D}">
      <dsp:nvSpPr>
        <dsp:cNvPr id="0" name=""/>
        <dsp:cNvSpPr/>
      </dsp:nvSpPr>
      <dsp:spPr>
        <a:xfrm>
          <a:off x="0" y="2782014"/>
          <a:ext cx="7344334" cy="111261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1EF76E-915F-4C35-8468-0824F83D4C98}">
      <dsp:nvSpPr>
        <dsp:cNvPr id="0" name=""/>
        <dsp:cNvSpPr/>
      </dsp:nvSpPr>
      <dsp:spPr>
        <a:xfrm>
          <a:off x="336566" y="3032353"/>
          <a:ext cx="611938" cy="6119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D8BD7-95C3-4A7F-8509-681419123004}">
      <dsp:nvSpPr>
        <dsp:cNvPr id="0" name=""/>
        <dsp:cNvSpPr/>
      </dsp:nvSpPr>
      <dsp:spPr>
        <a:xfrm>
          <a:off x="1285071" y="2782014"/>
          <a:ext cx="3304950" cy="1112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752" tIns="117752" rIns="117752" bIns="1177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Cost of attending Games</a:t>
          </a:r>
        </a:p>
      </dsp:txBody>
      <dsp:txXfrm>
        <a:off x="1285071" y="2782014"/>
        <a:ext cx="3304950" cy="1112615"/>
      </dsp:txXfrm>
    </dsp:sp>
    <dsp:sp modelId="{4AF0C939-8035-4B8F-AD2C-268E816FC5A0}">
      <dsp:nvSpPr>
        <dsp:cNvPr id="0" name=""/>
        <dsp:cNvSpPr/>
      </dsp:nvSpPr>
      <dsp:spPr>
        <a:xfrm>
          <a:off x="4590021" y="2782014"/>
          <a:ext cx="2754312" cy="1112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752" tIns="117752" rIns="117752" bIns="11775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Verdana"/>
              <a:ea typeface="Verdana"/>
            </a:rPr>
            <a:t>Food/beverage tickets, dinner package</a:t>
          </a:r>
          <a:endParaRPr lang="en-US" sz="1400" b="1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000000"/>
              </a:solidFill>
              <a:latin typeface="Verdana"/>
              <a:ea typeface="Verdana"/>
            </a:rPr>
            <a:t>Concession discounts</a:t>
          </a:r>
        </a:p>
      </dsp:txBody>
      <dsp:txXfrm>
        <a:off x="4590021" y="2782014"/>
        <a:ext cx="2754312" cy="11126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A1666-2DE4-0F45-A198-065443437F22}">
      <dsp:nvSpPr>
        <dsp:cNvPr id="0" name=""/>
        <dsp:cNvSpPr/>
      </dsp:nvSpPr>
      <dsp:spPr>
        <a:xfrm>
          <a:off x="0" y="532551"/>
          <a:ext cx="7729728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/>
            <a:t>Host by MinneAnalytics</a:t>
          </a:r>
          <a:endParaRPr lang="en-US" sz="4100" kern="1200"/>
        </a:p>
      </dsp:txBody>
      <dsp:txXfrm>
        <a:off x="46834" y="579385"/>
        <a:ext cx="7636060" cy="865732"/>
      </dsp:txXfrm>
    </dsp:sp>
    <dsp:sp modelId="{8D050BB0-5E9A-9346-BFA6-388B7F37AC76}">
      <dsp:nvSpPr>
        <dsp:cNvPr id="0" name=""/>
        <dsp:cNvSpPr/>
      </dsp:nvSpPr>
      <dsp:spPr>
        <a:xfrm>
          <a:off x="0" y="1610031"/>
          <a:ext cx="7729728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/>
            <a:t>Client: Minnesota Twins / MLB</a:t>
          </a:r>
          <a:endParaRPr lang="en-US" sz="4100" kern="1200"/>
        </a:p>
      </dsp:txBody>
      <dsp:txXfrm>
        <a:off x="46834" y="1656865"/>
        <a:ext cx="7636060" cy="86573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DF693-F6C4-43BE-896C-02D075B9D1C5}">
      <dsp:nvSpPr>
        <dsp:cNvPr id="0" name=""/>
        <dsp:cNvSpPr/>
      </dsp:nvSpPr>
      <dsp:spPr>
        <a:xfrm>
          <a:off x="0" y="1085694"/>
          <a:ext cx="7729728" cy="93059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019CD-D48F-4FFB-95C4-BF2006776B66}">
      <dsp:nvSpPr>
        <dsp:cNvPr id="0" name=""/>
        <dsp:cNvSpPr/>
      </dsp:nvSpPr>
      <dsp:spPr>
        <a:xfrm>
          <a:off x="281504" y="1295077"/>
          <a:ext cx="511827" cy="5118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C1EFA8-4FD0-4EF0-B9AF-9DC2E2C156DF}">
      <dsp:nvSpPr>
        <dsp:cNvPr id="0" name=""/>
        <dsp:cNvSpPr/>
      </dsp:nvSpPr>
      <dsp:spPr>
        <a:xfrm>
          <a:off x="1074837" y="1085694"/>
          <a:ext cx="6654890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88" tIns="98488" rIns="98488" bIns="984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Communication is the key factor to team success</a:t>
          </a:r>
        </a:p>
      </dsp:txBody>
      <dsp:txXfrm>
        <a:off x="1074837" y="1085694"/>
        <a:ext cx="6654890" cy="93059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DF693-F6C4-43BE-896C-02D075B9D1C5}">
      <dsp:nvSpPr>
        <dsp:cNvPr id="0" name=""/>
        <dsp:cNvSpPr/>
      </dsp:nvSpPr>
      <dsp:spPr>
        <a:xfrm>
          <a:off x="0" y="504072"/>
          <a:ext cx="7729728" cy="93059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019CD-D48F-4FFB-95C4-BF2006776B66}">
      <dsp:nvSpPr>
        <dsp:cNvPr id="0" name=""/>
        <dsp:cNvSpPr/>
      </dsp:nvSpPr>
      <dsp:spPr>
        <a:xfrm>
          <a:off x="281504" y="713456"/>
          <a:ext cx="511827" cy="5118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C1EFA8-4FD0-4EF0-B9AF-9DC2E2C156DF}">
      <dsp:nvSpPr>
        <dsp:cNvPr id="0" name=""/>
        <dsp:cNvSpPr/>
      </dsp:nvSpPr>
      <dsp:spPr>
        <a:xfrm>
          <a:off x="1074837" y="504072"/>
          <a:ext cx="6654890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88" tIns="98488" rIns="98488" bIns="9848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Communication is the key factor to team success</a:t>
          </a:r>
        </a:p>
      </dsp:txBody>
      <dsp:txXfrm>
        <a:off x="1074837" y="504072"/>
        <a:ext cx="6654890" cy="930594"/>
      </dsp:txXfrm>
    </dsp:sp>
    <dsp:sp modelId="{C497DF46-006C-4EE2-93CA-5513759D0878}">
      <dsp:nvSpPr>
        <dsp:cNvPr id="0" name=""/>
        <dsp:cNvSpPr/>
      </dsp:nvSpPr>
      <dsp:spPr>
        <a:xfrm>
          <a:off x="0" y="1667315"/>
          <a:ext cx="7729728" cy="93059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881246-8A4E-4914-96BC-83F7735B928F}">
      <dsp:nvSpPr>
        <dsp:cNvPr id="0" name=""/>
        <dsp:cNvSpPr/>
      </dsp:nvSpPr>
      <dsp:spPr>
        <a:xfrm>
          <a:off x="281504" y="1876699"/>
          <a:ext cx="511827" cy="5118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F24CC-F11B-40B3-BE7F-9A0CE926092C}">
      <dsp:nvSpPr>
        <dsp:cNvPr id="0" name=""/>
        <dsp:cNvSpPr/>
      </dsp:nvSpPr>
      <dsp:spPr>
        <a:xfrm>
          <a:off x="1074837" y="1667315"/>
          <a:ext cx="6654890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88" tIns="98488" rIns="98488" bIns="9848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Being thorough when going through original data is crucial</a:t>
          </a:r>
        </a:p>
      </dsp:txBody>
      <dsp:txXfrm>
        <a:off x="1074837" y="1667315"/>
        <a:ext cx="6654890" cy="93059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DF693-F6C4-43BE-896C-02D075B9D1C5}">
      <dsp:nvSpPr>
        <dsp:cNvPr id="0" name=""/>
        <dsp:cNvSpPr/>
      </dsp:nvSpPr>
      <dsp:spPr>
        <a:xfrm>
          <a:off x="0" y="378"/>
          <a:ext cx="7729728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019CD-D48F-4FFB-95C4-BF2006776B66}">
      <dsp:nvSpPr>
        <dsp:cNvPr id="0" name=""/>
        <dsp:cNvSpPr/>
      </dsp:nvSpPr>
      <dsp:spPr>
        <a:xfrm>
          <a:off x="268034" y="199743"/>
          <a:ext cx="487335" cy="4873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C1EFA8-4FD0-4EF0-B9AF-9DC2E2C156DF}">
      <dsp:nvSpPr>
        <dsp:cNvPr id="0" name=""/>
        <dsp:cNvSpPr/>
      </dsp:nvSpPr>
      <dsp:spPr>
        <a:xfrm>
          <a:off x="1023404" y="378"/>
          <a:ext cx="6706323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Communication is the key factor to team success</a:t>
          </a:r>
        </a:p>
      </dsp:txBody>
      <dsp:txXfrm>
        <a:off x="1023404" y="378"/>
        <a:ext cx="6706323" cy="886064"/>
      </dsp:txXfrm>
    </dsp:sp>
    <dsp:sp modelId="{C497DF46-006C-4EE2-93CA-5513759D0878}">
      <dsp:nvSpPr>
        <dsp:cNvPr id="0" name=""/>
        <dsp:cNvSpPr/>
      </dsp:nvSpPr>
      <dsp:spPr>
        <a:xfrm>
          <a:off x="0" y="1107959"/>
          <a:ext cx="7729728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881246-8A4E-4914-96BC-83F7735B928F}">
      <dsp:nvSpPr>
        <dsp:cNvPr id="0" name=""/>
        <dsp:cNvSpPr/>
      </dsp:nvSpPr>
      <dsp:spPr>
        <a:xfrm>
          <a:off x="268034" y="1307323"/>
          <a:ext cx="487335" cy="4873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F24CC-F11B-40B3-BE7F-9A0CE926092C}">
      <dsp:nvSpPr>
        <dsp:cNvPr id="0" name=""/>
        <dsp:cNvSpPr/>
      </dsp:nvSpPr>
      <dsp:spPr>
        <a:xfrm>
          <a:off x="1023404" y="1107959"/>
          <a:ext cx="6706323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Being thorough when going through original data is crucial</a:t>
          </a:r>
        </a:p>
      </dsp:txBody>
      <dsp:txXfrm>
        <a:off x="1023404" y="1107959"/>
        <a:ext cx="6706323" cy="886064"/>
      </dsp:txXfrm>
    </dsp:sp>
    <dsp:sp modelId="{057BC435-3205-4D3B-A5F5-A33A90595ACE}">
      <dsp:nvSpPr>
        <dsp:cNvPr id="0" name=""/>
        <dsp:cNvSpPr/>
      </dsp:nvSpPr>
      <dsp:spPr>
        <a:xfrm>
          <a:off x="0" y="2215539"/>
          <a:ext cx="7729728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F6DEF-6DAE-4D9E-9536-C966CB003FE2}">
      <dsp:nvSpPr>
        <dsp:cNvPr id="0" name=""/>
        <dsp:cNvSpPr/>
      </dsp:nvSpPr>
      <dsp:spPr>
        <a:xfrm>
          <a:off x="268034" y="2414904"/>
          <a:ext cx="487335" cy="4873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68E59A-53CA-47DC-8B19-819557D653A5}">
      <dsp:nvSpPr>
        <dsp:cNvPr id="0" name=""/>
        <dsp:cNvSpPr/>
      </dsp:nvSpPr>
      <dsp:spPr>
        <a:xfrm>
          <a:off x="1023404" y="2215539"/>
          <a:ext cx="6706323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Setting a standard meeting time leads to higher quality of work</a:t>
          </a:r>
        </a:p>
      </dsp:txBody>
      <dsp:txXfrm>
        <a:off x="1023404" y="2215539"/>
        <a:ext cx="6706323" cy="8860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686BD6-7D4C-4840-8005-D5D95AE1B1F5}">
      <dsp:nvSpPr>
        <dsp:cNvPr id="0" name=""/>
        <dsp:cNvSpPr/>
      </dsp:nvSpPr>
      <dsp:spPr>
        <a:xfrm>
          <a:off x="4418219" y="2460285"/>
          <a:ext cx="304685" cy="9343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4367"/>
              </a:lnTo>
              <a:lnTo>
                <a:pt x="304685" y="934367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920DC-1BD8-694F-A7AF-AF63B3EB3174}">
      <dsp:nvSpPr>
        <dsp:cNvPr id="0" name=""/>
        <dsp:cNvSpPr/>
      </dsp:nvSpPr>
      <dsp:spPr>
        <a:xfrm>
          <a:off x="4001816" y="1018109"/>
          <a:ext cx="1228896" cy="426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279"/>
              </a:lnTo>
              <a:lnTo>
                <a:pt x="1228896" y="213279"/>
              </a:lnTo>
              <a:lnTo>
                <a:pt x="1228896" y="426559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6EF7AA-920C-904C-B37D-E861F0235005}">
      <dsp:nvSpPr>
        <dsp:cNvPr id="0" name=""/>
        <dsp:cNvSpPr/>
      </dsp:nvSpPr>
      <dsp:spPr>
        <a:xfrm>
          <a:off x="1960426" y="2460285"/>
          <a:ext cx="304685" cy="9343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4367"/>
              </a:lnTo>
              <a:lnTo>
                <a:pt x="304685" y="934367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F3E12-5899-D644-88E9-A3AA7826BE76}">
      <dsp:nvSpPr>
        <dsp:cNvPr id="0" name=""/>
        <dsp:cNvSpPr/>
      </dsp:nvSpPr>
      <dsp:spPr>
        <a:xfrm>
          <a:off x="2772919" y="1018109"/>
          <a:ext cx="1228896" cy="426559"/>
        </a:xfrm>
        <a:custGeom>
          <a:avLst/>
          <a:gdLst/>
          <a:ahLst/>
          <a:cxnLst/>
          <a:rect l="0" t="0" r="0" b="0"/>
          <a:pathLst>
            <a:path>
              <a:moveTo>
                <a:pt x="1228896" y="0"/>
              </a:moveTo>
              <a:lnTo>
                <a:pt x="1228896" y="213279"/>
              </a:lnTo>
              <a:lnTo>
                <a:pt x="0" y="213279"/>
              </a:lnTo>
              <a:lnTo>
                <a:pt x="0" y="426559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962695-2007-FD4D-8D98-597A730FAE05}">
      <dsp:nvSpPr>
        <dsp:cNvPr id="0" name=""/>
        <dsp:cNvSpPr/>
      </dsp:nvSpPr>
      <dsp:spPr>
        <a:xfrm>
          <a:off x="2986199" y="2492"/>
          <a:ext cx="2031233" cy="1015616"/>
        </a:xfrm>
        <a:prstGeom prst="rect">
          <a:avLst/>
        </a:prstGeom>
        <a:solidFill>
          <a:schemeClr val="accent2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Project Objectives:</a:t>
          </a:r>
          <a:endParaRPr lang="en-US" sz="2000" kern="1200" dirty="0"/>
        </a:p>
      </dsp:txBody>
      <dsp:txXfrm>
        <a:off x="2986199" y="2492"/>
        <a:ext cx="2031233" cy="1015616"/>
      </dsp:txXfrm>
    </dsp:sp>
    <dsp:sp modelId="{22F3610C-E6B8-1D45-89A3-75B05C4FAEBB}">
      <dsp:nvSpPr>
        <dsp:cNvPr id="0" name=""/>
        <dsp:cNvSpPr/>
      </dsp:nvSpPr>
      <dsp:spPr>
        <a:xfrm>
          <a:off x="1757302" y="1444668"/>
          <a:ext cx="2031233" cy="1015616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Predict Twins Stadium Attendance</a:t>
          </a:r>
        </a:p>
      </dsp:txBody>
      <dsp:txXfrm>
        <a:off x="1757302" y="1444668"/>
        <a:ext cx="2031233" cy="1015616"/>
      </dsp:txXfrm>
    </dsp:sp>
    <dsp:sp modelId="{09070793-7385-964E-9736-7E0F6FB82DAF}">
      <dsp:nvSpPr>
        <dsp:cNvPr id="0" name=""/>
        <dsp:cNvSpPr/>
      </dsp:nvSpPr>
      <dsp:spPr>
        <a:xfrm>
          <a:off x="2265111" y="2886844"/>
          <a:ext cx="2031233" cy="1015616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Dynamic Model</a:t>
          </a:r>
        </a:p>
      </dsp:txBody>
      <dsp:txXfrm>
        <a:off x="2265111" y="2886844"/>
        <a:ext cx="2031233" cy="1015616"/>
      </dsp:txXfrm>
    </dsp:sp>
    <dsp:sp modelId="{888D70FB-B796-CD42-BFF8-712C2D257700}">
      <dsp:nvSpPr>
        <dsp:cNvPr id="0" name=""/>
        <dsp:cNvSpPr/>
      </dsp:nvSpPr>
      <dsp:spPr>
        <a:xfrm>
          <a:off x="4215095" y="1444668"/>
          <a:ext cx="2031233" cy="1015616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Identify key attendance factors</a:t>
          </a:r>
        </a:p>
      </dsp:txBody>
      <dsp:txXfrm>
        <a:off x="4215095" y="1444668"/>
        <a:ext cx="2031233" cy="1015616"/>
      </dsp:txXfrm>
    </dsp:sp>
    <dsp:sp modelId="{674EF69A-FBD7-F244-89A3-627F8776435B}">
      <dsp:nvSpPr>
        <dsp:cNvPr id="0" name=""/>
        <dsp:cNvSpPr/>
      </dsp:nvSpPr>
      <dsp:spPr>
        <a:xfrm>
          <a:off x="4722904" y="2886844"/>
          <a:ext cx="2031233" cy="1015616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Strategy and Recommendations</a:t>
          </a:r>
        </a:p>
      </dsp:txBody>
      <dsp:txXfrm>
        <a:off x="4722904" y="2886844"/>
        <a:ext cx="2031233" cy="10156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8BBB2-9C03-4520-AB10-1153C24E5D25}">
      <dsp:nvSpPr>
        <dsp:cNvPr id="0" name=""/>
        <dsp:cNvSpPr/>
      </dsp:nvSpPr>
      <dsp:spPr>
        <a:xfrm>
          <a:off x="2389250" y="3499"/>
          <a:ext cx="1676888" cy="8384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ill Sans MT" panose="020B0502020104020203"/>
            </a:rPr>
            <a:t>Operational</a:t>
          </a:r>
          <a:endParaRPr lang="en-US" sz="2400" kern="1200" dirty="0"/>
        </a:p>
      </dsp:txBody>
      <dsp:txXfrm>
        <a:off x="2413807" y="28056"/>
        <a:ext cx="1627774" cy="789330"/>
      </dsp:txXfrm>
    </dsp:sp>
    <dsp:sp modelId="{793C8BBD-C19C-4327-8128-F33C3ECB5919}">
      <dsp:nvSpPr>
        <dsp:cNvPr id="0" name=""/>
        <dsp:cNvSpPr/>
      </dsp:nvSpPr>
      <dsp:spPr>
        <a:xfrm>
          <a:off x="2556939" y="841943"/>
          <a:ext cx="167688" cy="628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8833"/>
              </a:lnTo>
              <a:lnTo>
                <a:pt x="167688" y="62883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6FA1C2-197C-4448-9076-34AE7C2628A9}">
      <dsp:nvSpPr>
        <dsp:cNvPr id="0" name=""/>
        <dsp:cNvSpPr/>
      </dsp:nvSpPr>
      <dsp:spPr>
        <a:xfrm>
          <a:off x="2724628" y="1051554"/>
          <a:ext cx="1341510" cy="838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ill Sans MT" panose="020B0502020104020203"/>
            </a:rPr>
            <a:t>Staffing Levels</a:t>
          </a:r>
          <a:endParaRPr lang="en-US" sz="1800" kern="1200"/>
        </a:p>
      </dsp:txBody>
      <dsp:txXfrm>
        <a:off x="2749185" y="1076111"/>
        <a:ext cx="1292396" cy="789330"/>
      </dsp:txXfrm>
    </dsp:sp>
    <dsp:sp modelId="{0BDB8967-F638-4342-8696-26C8E77BF979}">
      <dsp:nvSpPr>
        <dsp:cNvPr id="0" name=""/>
        <dsp:cNvSpPr/>
      </dsp:nvSpPr>
      <dsp:spPr>
        <a:xfrm>
          <a:off x="2556939" y="841943"/>
          <a:ext cx="167688" cy="1676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6888"/>
              </a:lnTo>
              <a:lnTo>
                <a:pt x="167688" y="167688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78006C-4523-4EDA-8B10-371C741C8D95}">
      <dsp:nvSpPr>
        <dsp:cNvPr id="0" name=""/>
        <dsp:cNvSpPr/>
      </dsp:nvSpPr>
      <dsp:spPr>
        <a:xfrm>
          <a:off x="2724628" y="2099610"/>
          <a:ext cx="1341510" cy="838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ill Sans MT" panose="020B0502020104020203"/>
            </a:rPr>
            <a:t>Supply Chain Efficiency</a:t>
          </a:r>
          <a:endParaRPr lang="en-US" sz="1800" kern="1200"/>
        </a:p>
      </dsp:txBody>
      <dsp:txXfrm>
        <a:off x="2749185" y="2124167"/>
        <a:ext cx="1292396" cy="789330"/>
      </dsp:txXfrm>
    </dsp:sp>
    <dsp:sp modelId="{D5F7EAD6-9801-4097-89E9-F8ECC81745D8}">
      <dsp:nvSpPr>
        <dsp:cNvPr id="0" name=""/>
        <dsp:cNvSpPr/>
      </dsp:nvSpPr>
      <dsp:spPr>
        <a:xfrm>
          <a:off x="2556939" y="841943"/>
          <a:ext cx="167688" cy="2724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4943"/>
              </a:lnTo>
              <a:lnTo>
                <a:pt x="167688" y="272494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B72A87-C60E-46D5-A133-8BA8C9E50C01}">
      <dsp:nvSpPr>
        <dsp:cNvPr id="0" name=""/>
        <dsp:cNvSpPr/>
      </dsp:nvSpPr>
      <dsp:spPr>
        <a:xfrm>
          <a:off x="2724628" y="3147665"/>
          <a:ext cx="1341510" cy="838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ill Sans MT" panose="020B0502020104020203"/>
            </a:rPr>
            <a:t>Stadium Turnover</a:t>
          </a:r>
          <a:endParaRPr lang="en-US" sz="1800" kern="1200"/>
        </a:p>
      </dsp:txBody>
      <dsp:txXfrm>
        <a:off x="2749185" y="3172222"/>
        <a:ext cx="1292396" cy="7893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8BBB2-9C03-4520-AB10-1153C24E5D25}">
      <dsp:nvSpPr>
        <dsp:cNvPr id="0" name=""/>
        <dsp:cNvSpPr/>
      </dsp:nvSpPr>
      <dsp:spPr>
        <a:xfrm>
          <a:off x="1315834" y="921"/>
          <a:ext cx="1690552" cy="8452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Gill Sans MT" panose="020B0502020104020203"/>
            </a:rPr>
            <a:t>Operational</a:t>
          </a:r>
          <a:endParaRPr lang="en-US" sz="2400" kern="1200"/>
        </a:p>
      </dsp:txBody>
      <dsp:txXfrm>
        <a:off x="1340591" y="25678"/>
        <a:ext cx="1641038" cy="795762"/>
      </dsp:txXfrm>
    </dsp:sp>
    <dsp:sp modelId="{793C8BBD-C19C-4327-8128-F33C3ECB5919}">
      <dsp:nvSpPr>
        <dsp:cNvPr id="0" name=""/>
        <dsp:cNvSpPr/>
      </dsp:nvSpPr>
      <dsp:spPr>
        <a:xfrm>
          <a:off x="1484889" y="846197"/>
          <a:ext cx="169055" cy="6339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957"/>
              </a:lnTo>
              <a:lnTo>
                <a:pt x="169055" y="63395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6FA1C2-197C-4448-9076-34AE7C2628A9}">
      <dsp:nvSpPr>
        <dsp:cNvPr id="0" name=""/>
        <dsp:cNvSpPr/>
      </dsp:nvSpPr>
      <dsp:spPr>
        <a:xfrm>
          <a:off x="1653945" y="1057516"/>
          <a:ext cx="1352442" cy="8452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ill Sans MT" panose="020B0502020104020203"/>
            </a:rPr>
            <a:t>Staffing Levels</a:t>
          </a:r>
          <a:endParaRPr lang="en-US" sz="1800" kern="1200"/>
        </a:p>
      </dsp:txBody>
      <dsp:txXfrm>
        <a:off x="1678702" y="1082273"/>
        <a:ext cx="1302928" cy="795762"/>
      </dsp:txXfrm>
    </dsp:sp>
    <dsp:sp modelId="{0BDB8967-F638-4342-8696-26C8E77BF979}">
      <dsp:nvSpPr>
        <dsp:cNvPr id="0" name=""/>
        <dsp:cNvSpPr/>
      </dsp:nvSpPr>
      <dsp:spPr>
        <a:xfrm>
          <a:off x="1484889" y="846197"/>
          <a:ext cx="169055" cy="1690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0552"/>
              </a:lnTo>
              <a:lnTo>
                <a:pt x="169055" y="169055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78006C-4523-4EDA-8B10-371C741C8D95}">
      <dsp:nvSpPr>
        <dsp:cNvPr id="0" name=""/>
        <dsp:cNvSpPr/>
      </dsp:nvSpPr>
      <dsp:spPr>
        <a:xfrm>
          <a:off x="1653945" y="2114112"/>
          <a:ext cx="1352442" cy="8452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Gill Sans MT" panose="020B0502020104020203"/>
            </a:rPr>
            <a:t>Supply Chain Efficiency</a:t>
          </a:r>
          <a:endParaRPr lang="en-US" sz="1800" kern="1200" dirty="0"/>
        </a:p>
      </dsp:txBody>
      <dsp:txXfrm>
        <a:off x="1678702" y="2138869"/>
        <a:ext cx="1302928" cy="795762"/>
      </dsp:txXfrm>
    </dsp:sp>
    <dsp:sp modelId="{D5F7EAD6-9801-4097-89E9-F8ECC81745D8}">
      <dsp:nvSpPr>
        <dsp:cNvPr id="0" name=""/>
        <dsp:cNvSpPr/>
      </dsp:nvSpPr>
      <dsp:spPr>
        <a:xfrm>
          <a:off x="1484889" y="846197"/>
          <a:ext cx="169055" cy="2747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7148"/>
              </a:lnTo>
              <a:lnTo>
                <a:pt x="169055" y="274714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B72A87-C60E-46D5-A133-8BA8C9E50C01}">
      <dsp:nvSpPr>
        <dsp:cNvPr id="0" name=""/>
        <dsp:cNvSpPr/>
      </dsp:nvSpPr>
      <dsp:spPr>
        <a:xfrm>
          <a:off x="1653945" y="3170707"/>
          <a:ext cx="1352442" cy="8452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ill Sans MT" panose="020B0502020104020203"/>
            </a:rPr>
            <a:t>Stadium Turnover</a:t>
          </a:r>
          <a:endParaRPr lang="en-US" sz="1800" kern="1200"/>
        </a:p>
      </dsp:txBody>
      <dsp:txXfrm>
        <a:off x="1678702" y="3195464"/>
        <a:ext cx="1302928" cy="795762"/>
      </dsp:txXfrm>
    </dsp:sp>
    <dsp:sp modelId="{FF388D1E-9910-4A88-A674-AF2FF30EBF25}">
      <dsp:nvSpPr>
        <dsp:cNvPr id="0" name=""/>
        <dsp:cNvSpPr/>
      </dsp:nvSpPr>
      <dsp:spPr>
        <a:xfrm>
          <a:off x="3429025" y="921"/>
          <a:ext cx="1690552" cy="8452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Gill Sans MT" panose="020B0502020104020203"/>
            </a:rPr>
            <a:t>Revenue</a:t>
          </a:r>
          <a:endParaRPr lang="en-US" sz="2400" kern="1200"/>
        </a:p>
      </dsp:txBody>
      <dsp:txXfrm>
        <a:off x="3453782" y="25678"/>
        <a:ext cx="1641038" cy="795762"/>
      </dsp:txXfrm>
    </dsp:sp>
    <dsp:sp modelId="{413F2C8F-53E3-4931-B46A-7E66DE3B0DEE}">
      <dsp:nvSpPr>
        <dsp:cNvPr id="0" name=""/>
        <dsp:cNvSpPr/>
      </dsp:nvSpPr>
      <dsp:spPr>
        <a:xfrm>
          <a:off x="3598080" y="846197"/>
          <a:ext cx="169055" cy="6339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957"/>
              </a:lnTo>
              <a:lnTo>
                <a:pt x="169055" y="63395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630158-8AB1-4BEE-9678-CB6E08BB27F3}">
      <dsp:nvSpPr>
        <dsp:cNvPr id="0" name=""/>
        <dsp:cNvSpPr/>
      </dsp:nvSpPr>
      <dsp:spPr>
        <a:xfrm>
          <a:off x="3767136" y="1057516"/>
          <a:ext cx="1352442" cy="8452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ill Sans MT" panose="020B0502020104020203"/>
            </a:rPr>
            <a:t>Dynamic Pricing</a:t>
          </a:r>
          <a:endParaRPr lang="en-US" sz="1800" kern="1200"/>
        </a:p>
      </dsp:txBody>
      <dsp:txXfrm>
        <a:off x="3791893" y="1082273"/>
        <a:ext cx="1302928" cy="795762"/>
      </dsp:txXfrm>
    </dsp:sp>
    <dsp:sp modelId="{3D986690-942B-4031-909B-22E149EA2082}">
      <dsp:nvSpPr>
        <dsp:cNvPr id="0" name=""/>
        <dsp:cNvSpPr/>
      </dsp:nvSpPr>
      <dsp:spPr>
        <a:xfrm>
          <a:off x="3598080" y="846197"/>
          <a:ext cx="169055" cy="1690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0552"/>
              </a:lnTo>
              <a:lnTo>
                <a:pt x="169055" y="169055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1E8499-9355-46B6-8B66-616583937707}">
      <dsp:nvSpPr>
        <dsp:cNvPr id="0" name=""/>
        <dsp:cNvSpPr/>
      </dsp:nvSpPr>
      <dsp:spPr>
        <a:xfrm>
          <a:off x="3767136" y="2114112"/>
          <a:ext cx="1352442" cy="8452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Promotions &amp; Events</a:t>
          </a:r>
        </a:p>
      </dsp:txBody>
      <dsp:txXfrm>
        <a:off x="3791893" y="2138869"/>
        <a:ext cx="1302928" cy="795762"/>
      </dsp:txXfrm>
    </dsp:sp>
    <dsp:sp modelId="{B3254012-0EF7-49E1-AD65-64C990426A8B}">
      <dsp:nvSpPr>
        <dsp:cNvPr id="0" name=""/>
        <dsp:cNvSpPr/>
      </dsp:nvSpPr>
      <dsp:spPr>
        <a:xfrm>
          <a:off x="3598080" y="846197"/>
          <a:ext cx="169055" cy="2747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7148"/>
              </a:lnTo>
              <a:lnTo>
                <a:pt x="169055" y="274714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4B654-920D-4A00-92BA-2C39B6845C88}">
      <dsp:nvSpPr>
        <dsp:cNvPr id="0" name=""/>
        <dsp:cNvSpPr/>
      </dsp:nvSpPr>
      <dsp:spPr>
        <a:xfrm>
          <a:off x="3767136" y="3170707"/>
          <a:ext cx="1352442" cy="8452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ill Sans MT" panose="020B0502020104020203"/>
            </a:rPr>
            <a:t>Sales Performance Metrics</a:t>
          </a:r>
          <a:endParaRPr lang="en-US" sz="1800" kern="1200"/>
        </a:p>
      </dsp:txBody>
      <dsp:txXfrm>
        <a:off x="3791893" y="3195464"/>
        <a:ext cx="1302928" cy="7957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8BBB2-9C03-4520-AB10-1153C24E5D25}">
      <dsp:nvSpPr>
        <dsp:cNvPr id="0" name=""/>
        <dsp:cNvSpPr/>
      </dsp:nvSpPr>
      <dsp:spPr>
        <a:xfrm>
          <a:off x="381018" y="133"/>
          <a:ext cx="1679723" cy="8398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Gill Sans MT" panose="020B0502020104020203"/>
            </a:rPr>
            <a:t>Operational</a:t>
          </a:r>
          <a:endParaRPr lang="en-US" sz="2400" kern="1200"/>
        </a:p>
      </dsp:txBody>
      <dsp:txXfrm>
        <a:off x="405617" y="24732"/>
        <a:ext cx="1630525" cy="790663"/>
      </dsp:txXfrm>
    </dsp:sp>
    <dsp:sp modelId="{793C8BBD-C19C-4327-8128-F33C3ECB5919}">
      <dsp:nvSpPr>
        <dsp:cNvPr id="0" name=""/>
        <dsp:cNvSpPr/>
      </dsp:nvSpPr>
      <dsp:spPr>
        <a:xfrm>
          <a:off x="548990" y="839994"/>
          <a:ext cx="167972" cy="629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9896"/>
              </a:lnTo>
              <a:lnTo>
                <a:pt x="167972" y="6298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6FA1C2-197C-4448-9076-34AE7C2628A9}">
      <dsp:nvSpPr>
        <dsp:cNvPr id="0" name=""/>
        <dsp:cNvSpPr/>
      </dsp:nvSpPr>
      <dsp:spPr>
        <a:xfrm>
          <a:off x="716962" y="1049960"/>
          <a:ext cx="1343778" cy="8398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Gill Sans MT" panose="020B0502020104020203"/>
            </a:rPr>
            <a:t>Staffing Levels</a:t>
          </a:r>
          <a:endParaRPr lang="en-US" sz="1700" kern="1200"/>
        </a:p>
      </dsp:txBody>
      <dsp:txXfrm>
        <a:off x="741561" y="1074559"/>
        <a:ext cx="1294580" cy="790663"/>
      </dsp:txXfrm>
    </dsp:sp>
    <dsp:sp modelId="{0BDB8967-F638-4342-8696-26C8E77BF979}">
      <dsp:nvSpPr>
        <dsp:cNvPr id="0" name=""/>
        <dsp:cNvSpPr/>
      </dsp:nvSpPr>
      <dsp:spPr>
        <a:xfrm>
          <a:off x="548990" y="839994"/>
          <a:ext cx="167972" cy="1679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9723"/>
              </a:lnTo>
              <a:lnTo>
                <a:pt x="167972" y="167972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78006C-4523-4EDA-8B10-371C741C8D95}">
      <dsp:nvSpPr>
        <dsp:cNvPr id="0" name=""/>
        <dsp:cNvSpPr/>
      </dsp:nvSpPr>
      <dsp:spPr>
        <a:xfrm>
          <a:off x="716962" y="2099787"/>
          <a:ext cx="1343778" cy="8398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Gill Sans MT" panose="020B0502020104020203"/>
            </a:rPr>
            <a:t>Supply Chain Efficiency</a:t>
          </a:r>
          <a:endParaRPr lang="en-US" sz="1700" kern="1200"/>
        </a:p>
      </dsp:txBody>
      <dsp:txXfrm>
        <a:off x="741561" y="2124386"/>
        <a:ext cx="1294580" cy="790663"/>
      </dsp:txXfrm>
    </dsp:sp>
    <dsp:sp modelId="{D5F7EAD6-9801-4097-89E9-F8ECC81745D8}">
      <dsp:nvSpPr>
        <dsp:cNvPr id="0" name=""/>
        <dsp:cNvSpPr/>
      </dsp:nvSpPr>
      <dsp:spPr>
        <a:xfrm>
          <a:off x="548990" y="839994"/>
          <a:ext cx="167972" cy="2729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9549"/>
              </a:lnTo>
              <a:lnTo>
                <a:pt x="167972" y="272954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B72A87-C60E-46D5-A133-8BA8C9E50C01}">
      <dsp:nvSpPr>
        <dsp:cNvPr id="0" name=""/>
        <dsp:cNvSpPr/>
      </dsp:nvSpPr>
      <dsp:spPr>
        <a:xfrm>
          <a:off x="716962" y="3149614"/>
          <a:ext cx="1343778" cy="8398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Gill Sans MT" panose="020B0502020104020203"/>
            </a:rPr>
            <a:t>Stadium Turnover</a:t>
          </a:r>
          <a:endParaRPr lang="en-US" sz="1700" kern="1200"/>
        </a:p>
      </dsp:txBody>
      <dsp:txXfrm>
        <a:off x="741561" y="3174213"/>
        <a:ext cx="1294580" cy="790663"/>
      </dsp:txXfrm>
    </dsp:sp>
    <dsp:sp modelId="{FF388D1E-9910-4A88-A674-AF2FF30EBF25}">
      <dsp:nvSpPr>
        <dsp:cNvPr id="0" name=""/>
        <dsp:cNvSpPr/>
      </dsp:nvSpPr>
      <dsp:spPr>
        <a:xfrm>
          <a:off x="2480671" y="133"/>
          <a:ext cx="1679723" cy="8398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Gill Sans MT" panose="020B0502020104020203"/>
            </a:rPr>
            <a:t>Revenue</a:t>
          </a:r>
          <a:endParaRPr lang="en-US" sz="2400" kern="1200"/>
        </a:p>
      </dsp:txBody>
      <dsp:txXfrm>
        <a:off x="2505270" y="24732"/>
        <a:ext cx="1630525" cy="790663"/>
      </dsp:txXfrm>
    </dsp:sp>
    <dsp:sp modelId="{413F2C8F-53E3-4931-B46A-7E66DE3B0DEE}">
      <dsp:nvSpPr>
        <dsp:cNvPr id="0" name=""/>
        <dsp:cNvSpPr/>
      </dsp:nvSpPr>
      <dsp:spPr>
        <a:xfrm>
          <a:off x="2648644" y="839994"/>
          <a:ext cx="167972" cy="629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9896"/>
              </a:lnTo>
              <a:lnTo>
                <a:pt x="167972" y="6298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630158-8AB1-4BEE-9678-CB6E08BB27F3}">
      <dsp:nvSpPr>
        <dsp:cNvPr id="0" name=""/>
        <dsp:cNvSpPr/>
      </dsp:nvSpPr>
      <dsp:spPr>
        <a:xfrm>
          <a:off x="2816616" y="1049960"/>
          <a:ext cx="1343778" cy="8398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Gill Sans MT" panose="020B0502020104020203"/>
            </a:rPr>
            <a:t>Dynamic Pricing</a:t>
          </a:r>
          <a:endParaRPr lang="en-US" sz="1700" kern="1200"/>
        </a:p>
      </dsp:txBody>
      <dsp:txXfrm>
        <a:off x="2841215" y="1074559"/>
        <a:ext cx="1294580" cy="790663"/>
      </dsp:txXfrm>
    </dsp:sp>
    <dsp:sp modelId="{3D986690-942B-4031-909B-22E149EA2082}">
      <dsp:nvSpPr>
        <dsp:cNvPr id="0" name=""/>
        <dsp:cNvSpPr/>
      </dsp:nvSpPr>
      <dsp:spPr>
        <a:xfrm>
          <a:off x="2648644" y="839994"/>
          <a:ext cx="167972" cy="1679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9723"/>
              </a:lnTo>
              <a:lnTo>
                <a:pt x="167972" y="167972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1E8499-9355-46B6-8B66-616583937707}">
      <dsp:nvSpPr>
        <dsp:cNvPr id="0" name=""/>
        <dsp:cNvSpPr/>
      </dsp:nvSpPr>
      <dsp:spPr>
        <a:xfrm>
          <a:off x="2816616" y="2099787"/>
          <a:ext cx="1343778" cy="8398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Promotions &amp; Events</a:t>
          </a:r>
        </a:p>
      </dsp:txBody>
      <dsp:txXfrm>
        <a:off x="2841215" y="2124386"/>
        <a:ext cx="1294580" cy="790663"/>
      </dsp:txXfrm>
    </dsp:sp>
    <dsp:sp modelId="{B3254012-0EF7-49E1-AD65-64C990426A8B}">
      <dsp:nvSpPr>
        <dsp:cNvPr id="0" name=""/>
        <dsp:cNvSpPr/>
      </dsp:nvSpPr>
      <dsp:spPr>
        <a:xfrm>
          <a:off x="2648644" y="839994"/>
          <a:ext cx="167972" cy="2729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9549"/>
              </a:lnTo>
              <a:lnTo>
                <a:pt x="167972" y="272954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4B654-920D-4A00-92BA-2C39B6845C88}">
      <dsp:nvSpPr>
        <dsp:cNvPr id="0" name=""/>
        <dsp:cNvSpPr/>
      </dsp:nvSpPr>
      <dsp:spPr>
        <a:xfrm>
          <a:off x="2816616" y="3149614"/>
          <a:ext cx="1343778" cy="8398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Gill Sans MT" panose="020B0502020104020203"/>
            </a:rPr>
            <a:t>Sales Performance Metrics</a:t>
          </a:r>
          <a:endParaRPr lang="en-US" sz="1700" kern="1200"/>
        </a:p>
      </dsp:txBody>
      <dsp:txXfrm>
        <a:off x="2841215" y="3174213"/>
        <a:ext cx="1294580" cy="790663"/>
      </dsp:txXfrm>
    </dsp:sp>
    <dsp:sp modelId="{D76A4FC6-DD0F-41C1-A6C0-B40F5E14A631}">
      <dsp:nvSpPr>
        <dsp:cNvPr id="0" name=""/>
        <dsp:cNvSpPr/>
      </dsp:nvSpPr>
      <dsp:spPr>
        <a:xfrm>
          <a:off x="4580325" y="133"/>
          <a:ext cx="1679723" cy="8398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Gill Sans MT" panose="020B0502020104020203"/>
            </a:rPr>
            <a:t>Strategic</a:t>
          </a:r>
          <a:endParaRPr lang="en-US" sz="2400" kern="1200"/>
        </a:p>
      </dsp:txBody>
      <dsp:txXfrm>
        <a:off x="4604924" y="24732"/>
        <a:ext cx="1630525" cy="790663"/>
      </dsp:txXfrm>
    </dsp:sp>
    <dsp:sp modelId="{03330E9C-DB7D-426B-BEFE-C8D565DE53A9}">
      <dsp:nvSpPr>
        <dsp:cNvPr id="0" name=""/>
        <dsp:cNvSpPr/>
      </dsp:nvSpPr>
      <dsp:spPr>
        <a:xfrm>
          <a:off x="4748298" y="839994"/>
          <a:ext cx="167972" cy="629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9896"/>
              </a:lnTo>
              <a:lnTo>
                <a:pt x="167972" y="6298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AA3245-1F51-4CE3-9F1A-21583C504134}">
      <dsp:nvSpPr>
        <dsp:cNvPr id="0" name=""/>
        <dsp:cNvSpPr/>
      </dsp:nvSpPr>
      <dsp:spPr>
        <a:xfrm>
          <a:off x="4916270" y="1049960"/>
          <a:ext cx="1343778" cy="8398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Gill Sans MT" panose="020B0502020104020203"/>
            </a:rPr>
            <a:t>Revenue Forecasting</a:t>
          </a:r>
        </a:p>
      </dsp:txBody>
      <dsp:txXfrm>
        <a:off x="4940869" y="1074559"/>
        <a:ext cx="1294580" cy="790663"/>
      </dsp:txXfrm>
    </dsp:sp>
    <dsp:sp modelId="{AF503B18-6DF4-4672-A08B-4D2F23A26169}">
      <dsp:nvSpPr>
        <dsp:cNvPr id="0" name=""/>
        <dsp:cNvSpPr/>
      </dsp:nvSpPr>
      <dsp:spPr>
        <a:xfrm>
          <a:off x="4748298" y="839994"/>
          <a:ext cx="167972" cy="1679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9723"/>
              </a:lnTo>
              <a:lnTo>
                <a:pt x="167972" y="167972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8118D8-7926-46BA-8753-4824690B52F4}">
      <dsp:nvSpPr>
        <dsp:cNvPr id="0" name=""/>
        <dsp:cNvSpPr/>
      </dsp:nvSpPr>
      <dsp:spPr>
        <a:xfrm>
          <a:off x="4916270" y="2099787"/>
          <a:ext cx="1343778" cy="8398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Gill Sans MT" panose="020B0502020104020203"/>
            </a:rPr>
            <a:t>Informed Budgeting</a:t>
          </a:r>
          <a:endParaRPr lang="en-US" sz="1700" kern="1200"/>
        </a:p>
      </dsp:txBody>
      <dsp:txXfrm>
        <a:off x="4940869" y="2124386"/>
        <a:ext cx="1294580" cy="790663"/>
      </dsp:txXfrm>
    </dsp:sp>
    <dsp:sp modelId="{87C449F5-AF99-43F8-82AA-B0E25BE64646}">
      <dsp:nvSpPr>
        <dsp:cNvPr id="0" name=""/>
        <dsp:cNvSpPr/>
      </dsp:nvSpPr>
      <dsp:spPr>
        <a:xfrm>
          <a:off x="4748298" y="839994"/>
          <a:ext cx="167972" cy="2729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9549"/>
              </a:lnTo>
              <a:lnTo>
                <a:pt x="167972" y="272954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08E1CE-78B0-4F53-BC64-BD2DB050A4EE}">
      <dsp:nvSpPr>
        <dsp:cNvPr id="0" name=""/>
        <dsp:cNvSpPr/>
      </dsp:nvSpPr>
      <dsp:spPr>
        <a:xfrm>
          <a:off x="4916270" y="3149614"/>
          <a:ext cx="1343778" cy="8398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Gill Sans MT" panose="020B0502020104020203"/>
            </a:rPr>
            <a:t>Marketing &amp; Product Development</a:t>
          </a:r>
        </a:p>
      </dsp:txBody>
      <dsp:txXfrm>
        <a:off x="4940869" y="3174213"/>
        <a:ext cx="1294580" cy="7906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A485DD-F576-6D44-9A23-E44B2D3B1837}">
      <dsp:nvSpPr>
        <dsp:cNvPr id="0" name=""/>
        <dsp:cNvSpPr/>
      </dsp:nvSpPr>
      <dsp:spPr>
        <a:xfrm>
          <a:off x="0" y="504701"/>
          <a:ext cx="5654079" cy="10094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T-test and Variable Importance</a:t>
          </a:r>
        </a:p>
      </dsp:txBody>
      <dsp:txXfrm>
        <a:off x="29564" y="534265"/>
        <a:ext cx="5594951" cy="9502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E4BA4-105C-EC45-8696-EA6B0544D7D8}">
      <dsp:nvSpPr>
        <dsp:cNvPr id="0" name=""/>
        <dsp:cNvSpPr/>
      </dsp:nvSpPr>
      <dsp:spPr>
        <a:xfrm>
          <a:off x="-408388" y="-22879"/>
          <a:ext cx="5499973" cy="9254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T-test and Variable Importance</a:t>
          </a:r>
        </a:p>
      </dsp:txBody>
      <dsp:txXfrm>
        <a:off x="-381282" y="4227"/>
        <a:ext cx="4388706" cy="871256"/>
      </dsp:txXfrm>
    </dsp:sp>
    <dsp:sp modelId="{97306B3E-D827-3F40-B54E-690FED118034}">
      <dsp:nvSpPr>
        <dsp:cNvPr id="0" name=""/>
        <dsp:cNvSpPr/>
      </dsp:nvSpPr>
      <dsp:spPr>
        <a:xfrm>
          <a:off x="408391" y="1062488"/>
          <a:ext cx="5523448" cy="10169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Initial regression model</a:t>
          </a:r>
        </a:p>
      </dsp:txBody>
      <dsp:txXfrm>
        <a:off x="438178" y="1092275"/>
        <a:ext cx="3781437" cy="957414"/>
      </dsp:txXfrm>
    </dsp:sp>
    <dsp:sp modelId="{6283A9DA-311A-9049-BC8E-C89E138D537D}">
      <dsp:nvSpPr>
        <dsp:cNvPr id="0" name=""/>
        <dsp:cNvSpPr/>
      </dsp:nvSpPr>
      <dsp:spPr>
        <a:xfrm>
          <a:off x="4087510" y="704641"/>
          <a:ext cx="601554" cy="601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4222860" y="704641"/>
        <a:ext cx="330854" cy="45266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867E88-6A0F-4F4A-BEBD-89F9B75C434A}">
      <dsp:nvSpPr>
        <dsp:cNvPr id="0" name=""/>
        <dsp:cNvSpPr/>
      </dsp:nvSpPr>
      <dsp:spPr>
        <a:xfrm>
          <a:off x="0" y="0"/>
          <a:ext cx="6570268" cy="9305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T-test and variable importance</a:t>
          </a:r>
        </a:p>
      </dsp:txBody>
      <dsp:txXfrm>
        <a:off x="27256" y="27256"/>
        <a:ext cx="5566084" cy="876082"/>
      </dsp:txXfrm>
    </dsp:sp>
    <dsp:sp modelId="{E4D639CA-434F-CB40-AB89-1DEC5CE63CB0}">
      <dsp:nvSpPr>
        <dsp:cNvPr id="0" name=""/>
        <dsp:cNvSpPr/>
      </dsp:nvSpPr>
      <dsp:spPr>
        <a:xfrm>
          <a:off x="579729" y="1085694"/>
          <a:ext cx="6570268" cy="9305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Initial regression model</a:t>
          </a:r>
        </a:p>
      </dsp:txBody>
      <dsp:txXfrm>
        <a:off x="606985" y="1112950"/>
        <a:ext cx="5331140" cy="876082"/>
      </dsp:txXfrm>
    </dsp:sp>
    <dsp:sp modelId="{53A31346-3B09-AE4B-97BC-62D35898B3A1}">
      <dsp:nvSpPr>
        <dsp:cNvPr id="0" name=""/>
        <dsp:cNvSpPr/>
      </dsp:nvSpPr>
      <dsp:spPr>
        <a:xfrm>
          <a:off x="1159459" y="2171388"/>
          <a:ext cx="6570268" cy="9305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External data</a:t>
          </a:r>
        </a:p>
      </dsp:txBody>
      <dsp:txXfrm>
        <a:off x="1186715" y="2198644"/>
        <a:ext cx="5331140" cy="876082"/>
      </dsp:txXfrm>
    </dsp:sp>
    <dsp:sp modelId="{A182E2FB-3E70-E842-8DC7-4A96B39D5253}">
      <dsp:nvSpPr>
        <dsp:cNvPr id="0" name=""/>
        <dsp:cNvSpPr/>
      </dsp:nvSpPr>
      <dsp:spPr>
        <a:xfrm>
          <a:off x="5965382" y="705701"/>
          <a:ext cx="604886" cy="6048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101481" y="705701"/>
        <a:ext cx="332688" cy="455177"/>
      </dsp:txXfrm>
    </dsp:sp>
    <dsp:sp modelId="{33F9012E-61C8-8540-8034-C674D6A63441}">
      <dsp:nvSpPr>
        <dsp:cNvPr id="0" name=""/>
        <dsp:cNvSpPr/>
      </dsp:nvSpPr>
      <dsp:spPr>
        <a:xfrm>
          <a:off x="6545111" y="1785191"/>
          <a:ext cx="604886" cy="6048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681210" y="1785191"/>
        <a:ext cx="332688" cy="455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8821D-8231-4994-8AFE-F78358C3E78F}" type="datetimeFigureOut">
              <a:t>4/22/23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8CDB9-8864-4A1B-8BEF-BD1FFA5E83D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37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/>
              <a:t>Build model predictive of home game attendance </a:t>
            </a:r>
            <a:endParaRPr lang="en-US">
              <a:cs typeface="Calibri"/>
            </a:endParaRPr>
          </a:p>
          <a:p>
            <a:pPr>
              <a:buFont typeface="Arial"/>
              <a:buChar char="•"/>
            </a:pPr>
            <a:r>
              <a:rPr lang="en-US"/>
              <a:t>Provide insight into what aspects of games influence attendance </a:t>
            </a:r>
            <a:endParaRPr lang="en-US">
              <a:cs typeface="Calibri"/>
            </a:endParaRPr>
          </a:p>
          <a:p>
            <a:pPr>
              <a:buFont typeface="Arial"/>
              <a:buChar char="•"/>
            </a:pPr>
            <a:endParaRPr lang="en-US"/>
          </a:p>
          <a:p>
            <a:pPr>
              <a:buFont typeface="Arial"/>
              <a:buChar char="•"/>
            </a:pPr>
            <a:r>
              <a:rPr lang="en-US"/>
              <a:t>Provide value to Twins in 3 key areas: </a:t>
            </a:r>
            <a:endParaRPr lang="en-US">
              <a:cs typeface="Calibri"/>
            </a:endParaRPr>
          </a:p>
          <a:p>
            <a:pPr>
              <a:buFont typeface="Arial"/>
              <a:buChar char="•"/>
            </a:pPr>
            <a:endParaRPr lang="en-US"/>
          </a:p>
          <a:p>
            <a:pPr>
              <a:buFont typeface="Arial"/>
              <a:buChar char="•"/>
            </a:pPr>
            <a:r>
              <a:rPr lang="en-US"/>
              <a:t>Operational Efficiency</a:t>
            </a:r>
            <a:endParaRPr lang="en-US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/>
              <a:t>Appropriate levels of ushers, gate staff, security</a:t>
            </a:r>
            <a:endParaRPr lang="en-US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/>
              <a:t>Proper concessions &amp; merchandise inventory</a:t>
            </a:r>
            <a:endParaRPr lang="en-US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/>
              <a:t>Cost/capacity of processes (cleaning, restocking)</a:t>
            </a:r>
            <a:endParaRPr lang="en-US">
              <a:cs typeface="Calibri"/>
            </a:endParaRPr>
          </a:p>
          <a:p>
            <a:pPr>
              <a:buFont typeface="Arial"/>
              <a:buChar char="•"/>
            </a:pPr>
            <a:r>
              <a:rPr lang="en-US"/>
              <a:t>Sales and Revenue</a:t>
            </a:r>
            <a:endParaRPr lang="en-US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/>
              <a:t>Optimal pricing</a:t>
            </a:r>
            <a:endParaRPr lang="en-US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/>
              <a:t>Optimal promotion, discount, and event placement</a:t>
            </a:r>
            <a:endParaRPr lang="en-US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>
                <a:cs typeface="Calibri"/>
              </a:rPr>
              <a:t>understand</a:t>
            </a:r>
            <a:endParaRPr lang="en-US"/>
          </a:p>
          <a:p>
            <a:pPr>
              <a:buFont typeface="Arial"/>
              <a:buChar char="•"/>
            </a:pPr>
            <a:r>
              <a:rPr lang="en-US"/>
              <a:t>Business Financial Strategy</a:t>
            </a:r>
            <a:endParaRPr lang="en-US">
              <a:cs typeface="Calibri" panose="020F0502020204030204"/>
            </a:endParaRPr>
          </a:p>
          <a:p>
            <a:pPr lvl="1">
              <a:buFont typeface="Arial"/>
              <a:buChar char="•"/>
            </a:pPr>
            <a:r>
              <a:rPr lang="en-US">
                <a:cs typeface="Calibri" panose="020F0502020204030204"/>
              </a:rPr>
              <a:t>Ticket sale revenue, league-wide financial impact (revenue sharing)</a:t>
            </a:r>
            <a:endParaRPr lang="en-US"/>
          </a:p>
          <a:p>
            <a:pPr lvl="1">
              <a:buFont typeface="Arial"/>
              <a:buChar char="•"/>
            </a:pPr>
            <a:r>
              <a:rPr lang="en-US"/>
              <a:t>Inform expense, payroll, capital investment budgets</a:t>
            </a:r>
            <a:endParaRPr lang="en-US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>
                <a:cs typeface="Calibri"/>
              </a:rPr>
              <a:t>General MPD strategies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CB2AA-0111-40FF-8D2D-D4809A40FAB6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65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Build model predictive of home game attendance </a:t>
            </a:r>
            <a:endParaRPr lang="en-US" dirty="0"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/>
              <a:t>Provide insight into what aspects of games influence attendance </a:t>
            </a:r>
            <a:endParaRPr lang="en-US" dirty="0">
              <a:cs typeface="Calibri"/>
            </a:endParaRPr>
          </a:p>
          <a:p>
            <a:pPr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Provide value to Twins in 3 key areas: </a:t>
            </a:r>
            <a:endParaRPr lang="en-US" dirty="0">
              <a:cs typeface="Calibri"/>
            </a:endParaRPr>
          </a:p>
          <a:p>
            <a:pPr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Operational Efficiency</a:t>
            </a: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dirty="0"/>
              <a:t>Appropriate levels of ushers, gate staff, security</a:t>
            </a: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dirty="0"/>
              <a:t>Proper concessions &amp; merchandise inventory</a:t>
            </a: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dirty="0"/>
              <a:t>Cost/capacity of processes (cleaning, restocking)</a:t>
            </a:r>
            <a:endParaRPr lang="en-US" dirty="0"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/>
              <a:t>Sales and Revenue</a:t>
            </a: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dirty="0"/>
              <a:t>Optimal pricing</a:t>
            </a: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dirty="0"/>
              <a:t>Optimal promotion, discount, and event placement</a:t>
            </a: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dirty="0">
                <a:cs typeface="Calibri"/>
              </a:rPr>
              <a:t>understand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Business Financial Strategy</a:t>
            </a:r>
            <a:endParaRPr lang="en-US" dirty="0">
              <a:cs typeface="Calibri" panose="020F0502020204030204"/>
            </a:endParaRPr>
          </a:p>
          <a:p>
            <a:pPr lvl="1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Ticket sale revenue, league-wide financial impact (revenue sharing)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/>
              <a:t>Inform expense, payroll, capital investment budgets</a:t>
            </a: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dirty="0">
                <a:cs typeface="Calibri"/>
              </a:rPr>
              <a:t>General MPD strategies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CB2AA-0111-40FF-8D2D-D4809A40FAB6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4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/>
              <a:t>Build model predictive of home game attendance </a:t>
            </a:r>
            <a:endParaRPr lang="en-US">
              <a:cs typeface="Calibri"/>
            </a:endParaRPr>
          </a:p>
          <a:p>
            <a:pPr>
              <a:buFont typeface="Arial"/>
              <a:buChar char="•"/>
            </a:pPr>
            <a:r>
              <a:rPr lang="en-US"/>
              <a:t>Provide insight into what aspects of games influence attendance </a:t>
            </a:r>
            <a:endParaRPr lang="en-US">
              <a:cs typeface="Calibri"/>
            </a:endParaRPr>
          </a:p>
          <a:p>
            <a:pPr>
              <a:buFont typeface="Arial"/>
              <a:buChar char="•"/>
            </a:pPr>
            <a:endParaRPr lang="en-US"/>
          </a:p>
          <a:p>
            <a:pPr>
              <a:buFont typeface="Arial"/>
              <a:buChar char="•"/>
            </a:pPr>
            <a:r>
              <a:rPr lang="en-US"/>
              <a:t>Provide value to Twins in 3 key areas: </a:t>
            </a:r>
            <a:endParaRPr lang="en-US">
              <a:cs typeface="Calibri"/>
            </a:endParaRPr>
          </a:p>
          <a:p>
            <a:pPr>
              <a:buFont typeface="Arial"/>
              <a:buChar char="•"/>
            </a:pPr>
            <a:endParaRPr lang="en-US"/>
          </a:p>
          <a:p>
            <a:pPr>
              <a:buFont typeface="Arial"/>
              <a:buChar char="•"/>
            </a:pPr>
            <a:r>
              <a:rPr lang="en-US"/>
              <a:t>Operational Efficiency</a:t>
            </a:r>
            <a:endParaRPr lang="en-US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/>
              <a:t>Appropriate levels of ushers, gate staff, security</a:t>
            </a:r>
            <a:endParaRPr lang="en-US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/>
              <a:t>Proper concessions &amp; merchandise inventory</a:t>
            </a:r>
            <a:endParaRPr lang="en-US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/>
              <a:t>Cost/capacity of processes (cleaning, restocking)</a:t>
            </a:r>
            <a:endParaRPr lang="en-US">
              <a:cs typeface="Calibri"/>
            </a:endParaRPr>
          </a:p>
          <a:p>
            <a:pPr>
              <a:buFont typeface="Arial"/>
              <a:buChar char="•"/>
            </a:pPr>
            <a:r>
              <a:rPr lang="en-US"/>
              <a:t>Sales and Revenue</a:t>
            </a:r>
            <a:endParaRPr lang="en-US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/>
              <a:t>Optimal pricing</a:t>
            </a:r>
            <a:endParaRPr lang="en-US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/>
              <a:t>Optimal promotion, discount, and event placement</a:t>
            </a:r>
            <a:endParaRPr lang="en-US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>
                <a:cs typeface="Calibri"/>
              </a:rPr>
              <a:t>understand</a:t>
            </a:r>
            <a:endParaRPr lang="en-US"/>
          </a:p>
          <a:p>
            <a:pPr>
              <a:buFont typeface="Arial"/>
              <a:buChar char="•"/>
            </a:pPr>
            <a:r>
              <a:rPr lang="en-US"/>
              <a:t>Business Financial Strategy</a:t>
            </a:r>
            <a:endParaRPr lang="en-US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>
                <a:cs typeface="Calibri"/>
              </a:rPr>
              <a:t>Ticket sale revenue, league-wide financial impact (revenue sharing)</a:t>
            </a:r>
            <a:endParaRPr lang="en-US"/>
          </a:p>
          <a:p>
            <a:pPr lvl="1">
              <a:buFont typeface="Arial"/>
              <a:buChar char="•"/>
            </a:pPr>
            <a:r>
              <a:rPr lang="en-US"/>
              <a:t>Inform expense, payroll, capital investment budgets</a:t>
            </a:r>
            <a:endParaRPr lang="en-US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>
                <a:cs typeface="Calibri"/>
              </a:rPr>
              <a:t>General MPD strategies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CB2AA-0111-40FF-8D2D-D4809A40FAB6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02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Build model predictive of home game attendance </a:t>
            </a:r>
            <a:endParaRPr lang="en-US" dirty="0"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/>
              <a:t>Provide insight into what aspects of games influence attendance </a:t>
            </a:r>
            <a:endParaRPr lang="en-US" dirty="0">
              <a:cs typeface="Calibri"/>
            </a:endParaRPr>
          </a:p>
          <a:p>
            <a:pPr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Provide value to Twins in 3 key areas: </a:t>
            </a:r>
            <a:endParaRPr lang="en-US" dirty="0">
              <a:cs typeface="Calibri"/>
            </a:endParaRPr>
          </a:p>
          <a:p>
            <a:pPr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Operational Efficiency</a:t>
            </a: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dirty="0"/>
              <a:t>Appropriate levels of ushers, gate staff, security</a:t>
            </a: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dirty="0"/>
              <a:t>Proper concessions &amp; merchandise inventory</a:t>
            </a: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dirty="0"/>
              <a:t>Cost/capacity of processes (cleaning, restocking)</a:t>
            </a:r>
            <a:endParaRPr lang="en-US" dirty="0"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/>
              <a:t>Sales and Revenue</a:t>
            </a: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dirty="0"/>
              <a:t>Optimal pricing</a:t>
            </a: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dirty="0"/>
              <a:t>Optimal promotion, discount, and event placement</a:t>
            </a: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dirty="0">
                <a:cs typeface="Calibri"/>
              </a:rPr>
              <a:t>understand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Business Financial Strategy</a:t>
            </a: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dirty="0">
                <a:cs typeface="Calibri"/>
              </a:rPr>
              <a:t>Ticket sale revenue, league-wide financial impact (revenue sharing)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/>
              <a:t>Inform expense, payroll, capital investment budgets</a:t>
            </a: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dirty="0">
                <a:cs typeface="Calibri"/>
              </a:rPr>
              <a:t>General MPD strategies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CB2AA-0111-40FF-8D2D-D4809A40FAB6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52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4. Null/negative attendance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5. R and excel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6. Train and test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8CDB9-8864-4A1B-8BEF-BD1FFA5E83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81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latin typeface="+mn-lt"/>
                <a:ea typeface="+mn-ea"/>
                <a:cs typeface="+mn-cs"/>
              </a:rPr>
              <a:t>External Data Collected Used in Model:</a:t>
            </a:r>
            <a:endParaRPr lang="en-US" sz="1200" b="1" kern="1200" dirty="0">
              <a:latin typeface="+mn-lt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latin typeface="+mn-lt"/>
                <a:ea typeface="+mn-ea"/>
                <a:cs typeface="+mn-cs"/>
              </a:rPr>
              <a:t>External Data Collected For General Analysis: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8CDB9-8864-4A1B-8BEF-BD1FFA5E83D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9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Clothing items</a:t>
            </a:r>
          </a:p>
          <a:p>
            <a:r>
              <a:rPr lang="en-US" sz="2000" dirty="0"/>
              <a:t>Complement exclusive events with free item giveaways</a:t>
            </a:r>
          </a:p>
          <a:p>
            <a:r>
              <a:rPr lang="en-US" sz="2000" dirty="0"/>
              <a:t>Frame more items as exclusive/collectible</a:t>
            </a:r>
          </a:p>
          <a:p>
            <a:r>
              <a:rPr lang="en-US" sz="2000" dirty="0"/>
              <a:t>commemorative/collectible items</a:t>
            </a:r>
          </a:p>
          <a:p>
            <a:r>
              <a:rPr lang="en-US" sz="2000" dirty="0"/>
              <a:t>(ticket, replica statues, plaques) </a:t>
            </a:r>
          </a:p>
          <a:p>
            <a:endParaRPr lang="en-US" sz="2000" dirty="0"/>
          </a:p>
          <a:p>
            <a:r>
              <a:rPr lang="en-US" sz="2000" dirty="0"/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8CDB9-8864-4A1B-8BEF-BD1FFA5E83D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00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Even out distribution of giveaways throughout the season</a:t>
            </a:r>
          </a:p>
          <a:p>
            <a:pPr marL="171450" indent="-171450">
              <a:buFontTx/>
              <a:buChar char="-"/>
            </a:pPr>
            <a:r>
              <a:rPr lang="en-US" dirty="0"/>
              <a:t>Fans love free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8CDB9-8864-4A1B-8BEF-BD1FFA5E83D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25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Longer meeting times vs shorter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8CDB9-8864-4A1B-8BEF-BD1FFA5E83D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3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4/22/23</a:t>
            </a:fld>
            <a:endParaRPr lang="en-US" sz="140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0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18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9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09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4/22/23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15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4/22/23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7279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4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42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5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3C3BD54-29B9-3D42-B178-776ED395AA85}" type="datetimeFigureOut">
              <a:rPr lang="en-US" smtClean="0"/>
              <a:t>4/22/23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1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4/22/23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6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mobile.io/blog/target-field-ball-game/" TargetMode="External"/><Relationship Id="rId2" Type="http://schemas.openxmlformats.org/officeDocument/2006/relationships/hyperlink" Target="https://www.google.com/url?sa=i&amp;url=https%3A%2F%2Fwww.mlb.com%2Fnews%2Ftwins-announce-upcoming-brand-refresh-staff-promotions&amp;psig=AOvVaw1AaDZNB-akK-Kl5PSHVpzj&amp;ust=1682004594179000&amp;source=images&amp;cd=vfe&amp;ved=0CBAQjRxqFwoTCMD30MShtv4CFQAAAAAdAAAAABA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7D1E-B5A4-50BB-D93A-4A12EEAAC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056065"/>
            <a:ext cx="4486656" cy="1645920"/>
          </a:xfrm>
        </p:spPr>
        <p:txBody>
          <a:bodyPr>
            <a:normAutofit/>
          </a:bodyPr>
          <a:lstStyle/>
          <a:p>
            <a:r>
              <a:rPr lang="en-US" sz="3200"/>
              <a:t>BAIS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D1500-2C84-2BDA-8010-B92BE7C34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499" y="4101202"/>
            <a:ext cx="5006467" cy="123989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1800">
                <a:solidFill>
                  <a:schemeClr val="bg1"/>
                </a:solidFill>
              </a:rPr>
              <a:t>Home Attendance for the Minnesota Twins</a:t>
            </a:r>
          </a:p>
          <a:p>
            <a:r>
              <a:rPr lang="en-US" sz="1800">
                <a:solidFill>
                  <a:schemeClr val="bg1"/>
                </a:solidFill>
              </a:rPr>
              <a:t>MLB Group</a:t>
            </a:r>
          </a:p>
          <a:p>
            <a:r>
              <a:rPr lang="en-US" sz="1800">
                <a:solidFill>
                  <a:schemeClr val="bg1"/>
                </a:solidFill>
              </a:rPr>
              <a:t>Beth Tiggelaar, Katie Zawoyski, Ryan Yuson, Sarah Phillips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72B8D31-B4C6-D472-312F-0BC8F7F9D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09" r="2459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4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297D1-5DF8-8E85-5DDA-00EA3B27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Methodology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61584C-61BF-F07F-9024-A82E1EE604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497051"/>
              </p:ext>
            </p:extLst>
          </p:nvPr>
        </p:nvGraphicFramePr>
        <p:xfrm>
          <a:off x="2587928" y="2535608"/>
          <a:ext cx="5523451" cy="2056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8069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297D1-5DF8-8E85-5DDA-00EA3B27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Methodology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61584C-61BF-F07F-9024-A82E1EE604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7590683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700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297D1-5DF8-8E85-5DDA-00EA3B27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Methodology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61584C-61BF-F07F-9024-A82E1EE604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7489145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6195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DB0AF-F0E6-20D8-4912-7B88AE8FB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Data Preparation</a:t>
            </a:r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F70ABCE-883A-7455-9E4D-6FFFA4E284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50144"/>
              </p:ext>
            </p:extLst>
          </p:nvPr>
        </p:nvGraphicFramePr>
        <p:xfrm>
          <a:off x="946984" y="2638425"/>
          <a:ext cx="10298034" cy="3101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1465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6C5A-FAAA-B5E6-BCF7-CEDB4FCB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Areas of Data Exploration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8FBA01C7-02B8-2E06-A056-CA1399DFBC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6221934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7866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C460-E384-3048-B152-923B3374D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3663" y="2224216"/>
            <a:ext cx="3044440" cy="1724977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2000">
                <a:solidFill>
                  <a:srgbClr val="262626"/>
                </a:solidFill>
              </a:rPr>
              <a:t>Minnesota Twins Attendance Compared to Visiting Team Attendance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AFBB67-2575-4F5A-96CF-CD2EB02A1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hart, treemap chart&#10;&#10;Description automatically generated">
            <a:extLst>
              <a:ext uri="{FF2B5EF4-FFF2-40B4-BE49-F238E27FC236}">
                <a16:creationId xmlns:a16="http://schemas.microsoft.com/office/drawing/2014/main" id="{2D800AA8-107A-6E39-9DC0-149BCF23C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8" y="1163778"/>
            <a:ext cx="6827107" cy="4215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A480B1-AB67-F1D1-284B-C6AD907C41A9}"/>
              </a:ext>
            </a:extLst>
          </p:cNvPr>
          <p:cNvSpPr txBox="1"/>
          <p:nvPr/>
        </p:nvSpPr>
        <p:spPr>
          <a:xfrm>
            <a:off x="668238" y="5432611"/>
            <a:ext cx="657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Chicago Cubs </a:t>
            </a:r>
            <a:r>
              <a:rPr lang="en-US"/>
              <a:t>have the </a:t>
            </a:r>
            <a:r>
              <a:rPr lang="en-US" b="1"/>
              <a:t>highest</a:t>
            </a:r>
            <a:r>
              <a:rPr lang="en-US"/>
              <a:t> attended games on average</a:t>
            </a:r>
          </a:p>
          <a:p>
            <a:r>
              <a:rPr lang="en-US" b="1"/>
              <a:t>Miami Marlins </a:t>
            </a:r>
            <a:r>
              <a:rPr lang="en-US"/>
              <a:t>have the </a:t>
            </a:r>
            <a:r>
              <a:rPr lang="en-US" b="1"/>
              <a:t>lowest</a:t>
            </a:r>
            <a:r>
              <a:rPr lang="en-US"/>
              <a:t> attended games on average</a:t>
            </a:r>
          </a:p>
        </p:txBody>
      </p:sp>
    </p:spTree>
    <p:extLst>
      <p:ext uri="{BB962C8B-B14F-4D97-AF65-F5344CB8AC3E}">
        <p14:creationId xmlns:p14="http://schemas.microsoft.com/office/powerpoint/2010/main" val="2585927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69B1C-9696-5600-0F58-53AD80DD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262626"/>
                </a:solidFill>
              </a:rPr>
              <a:t>Day Games </a:t>
            </a:r>
            <a:r>
              <a:rPr lang="en-US">
                <a:solidFill>
                  <a:srgbClr val="262626"/>
                </a:solidFill>
              </a:rPr>
              <a:t>Average </a:t>
            </a:r>
            <a:r>
              <a:rPr lang="en-US" b="1">
                <a:solidFill>
                  <a:srgbClr val="262626"/>
                </a:solidFill>
              </a:rPr>
              <a:t>Higher</a:t>
            </a:r>
            <a:r>
              <a:rPr lang="en-US">
                <a:solidFill>
                  <a:srgbClr val="262626"/>
                </a:solidFill>
              </a:rPr>
              <a:t> Attendance Throughout MLB</a:t>
            </a:r>
            <a:endParaRPr lang="en-US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7039917-BE73-E782-0784-A414193BC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" y="2535787"/>
            <a:ext cx="5113737" cy="3720243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BA96EB7-F9A0-BBC0-3FDC-567D47630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99" y="2535786"/>
            <a:ext cx="5113736" cy="37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76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C25DD4D-AF7C-475A-A237-1E6041A94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21438-AA60-5F55-3119-6897D3355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208396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>
                <a:solidFill>
                  <a:srgbClr val="262626"/>
                </a:solidFill>
              </a:rPr>
              <a:t> Attendance variance by league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175C512-49EA-6474-2B68-A87B2EB4C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7" y="760946"/>
            <a:ext cx="5696924" cy="3532092"/>
          </a:xfrm>
          <a:prstGeom prst="rect">
            <a:avLst/>
          </a:prstGeom>
        </p:spPr>
      </p:pic>
      <p:pic>
        <p:nvPicPr>
          <p:cNvPr id="3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A07FF433-3227-1363-ED0A-4CD985A6A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051" y="656848"/>
            <a:ext cx="6057149" cy="374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85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D5FE8-AA8A-93B3-9479-9D3D5B00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94" y="387506"/>
            <a:ext cx="10799294" cy="1188720"/>
          </a:xfrm>
        </p:spPr>
        <p:txBody>
          <a:bodyPr>
            <a:normAutofit/>
          </a:bodyPr>
          <a:lstStyle/>
          <a:p>
            <a:r>
              <a:rPr lang="en-US"/>
              <a:t>Variable Importance provides Data Insights</a:t>
            </a:r>
          </a:p>
        </p:txBody>
      </p:sp>
      <p:pic>
        <p:nvPicPr>
          <p:cNvPr id="123" name="Picture 123" descr="Chart, bar chart&#10;&#10;Description automatically generated">
            <a:extLst>
              <a:ext uri="{FF2B5EF4-FFF2-40B4-BE49-F238E27FC236}">
                <a16:creationId xmlns:a16="http://schemas.microsoft.com/office/drawing/2014/main" id="{9CF2F1F8-5602-6D1A-7707-87F88C8BE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248" y="1807384"/>
            <a:ext cx="5486931" cy="3671775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57F31B2-255F-883C-A8D4-70B75596B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17" y="1805139"/>
            <a:ext cx="5314087" cy="366627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912869C-0324-80A6-DAB8-AF8E1A980220}"/>
              </a:ext>
            </a:extLst>
          </p:cNvPr>
          <p:cNvSpPr txBox="1"/>
          <p:nvPr/>
        </p:nvSpPr>
        <p:spPr>
          <a:xfrm>
            <a:off x="814769" y="5688682"/>
            <a:ext cx="45927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March, July,</a:t>
            </a:r>
            <a:r>
              <a:rPr lang="en-US"/>
              <a:t> and </a:t>
            </a:r>
            <a:r>
              <a:rPr lang="en-US" b="1"/>
              <a:t>Saturday</a:t>
            </a:r>
            <a:r>
              <a:rPr lang="en-US"/>
              <a:t> games have a </a:t>
            </a:r>
            <a:r>
              <a:rPr lang="en-US" b="1"/>
              <a:t>positive impact</a:t>
            </a:r>
            <a:r>
              <a:rPr lang="en-US"/>
              <a:t> on attendance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37126-4EBA-C894-D783-9BD12E532535}"/>
              </a:ext>
            </a:extLst>
          </p:cNvPr>
          <p:cNvSpPr txBox="1"/>
          <p:nvPr/>
        </p:nvSpPr>
        <p:spPr>
          <a:xfrm>
            <a:off x="6460717" y="5757333"/>
            <a:ext cx="56010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Weekdays</a:t>
            </a:r>
            <a:r>
              <a:rPr lang="en-US"/>
              <a:t> average the </a:t>
            </a:r>
            <a:r>
              <a:rPr lang="en-US" b="1"/>
              <a:t>lowest</a:t>
            </a:r>
            <a:r>
              <a:rPr lang="en-US"/>
              <a:t> Attendance</a:t>
            </a:r>
          </a:p>
        </p:txBody>
      </p:sp>
    </p:spTree>
    <p:extLst>
      <p:ext uri="{BB962C8B-B14F-4D97-AF65-F5344CB8AC3E}">
        <p14:creationId xmlns:p14="http://schemas.microsoft.com/office/powerpoint/2010/main" val="689178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7134-066D-F4CF-2BC5-7FEA3950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sz="1800" dirty="0">
                <a:cs typeface="Calibri Light"/>
              </a:rPr>
              <a:t>Highly impactful teams help inform business strategy</a:t>
            </a:r>
            <a:endParaRPr lang="en-US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FF356D-1BE2-6492-20D1-1D9155299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b="1"/>
              <a:t>Los Angeles Dodgers, New York Yankees, </a:t>
            </a:r>
            <a:r>
              <a:rPr lang="en-US"/>
              <a:t>and</a:t>
            </a:r>
            <a:r>
              <a:rPr lang="en-US" b="1"/>
              <a:t> St. Louis Cardinals </a:t>
            </a:r>
            <a:r>
              <a:rPr lang="en-US"/>
              <a:t>have largest positive impact on attendance</a:t>
            </a:r>
            <a:endParaRPr lang="en-US" b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CBD7FAEC-AF95-0DD9-B1CF-15612C44B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986" y="1240352"/>
            <a:ext cx="5829824" cy="44889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46CF4F-296F-2B6C-DF23-D31085EC212A}"/>
              </a:ext>
            </a:extLst>
          </p:cNvPr>
          <p:cNvSpPr/>
          <p:nvPr/>
        </p:nvSpPr>
        <p:spPr>
          <a:xfrm>
            <a:off x="5681272" y="5126431"/>
            <a:ext cx="1092521" cy="446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15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1DF9-CC9E-4453-F733-D08A1127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Agenda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A81BBE-00ED-8875-7827-F60634938B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987677"/>
              </p:ext>
            </p:extLst>
          </p:nvPr>
        </p:nvGraphicFramePr>
        <p:xfrm>
          <a:off x="946984" y="2638425"/>
          <a:ext cx="10177699" cy="3139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91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FD28-BAC5-DC7E-224F-2AA6A095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external data provides a holistic approach to stadium insights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DEEC08B-8535-4A64-AEF6-C8FC8B5BFD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1444283"/>
              </p:ext>
            </p:extLst>
          </p:nvPr>
        </p:nvGraphicFramePr>
        <p:xfrm>
          <a:off x="946984" y="2638425"/>
          <a:ext cx="10298034" cy="3101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1394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B6382E26-79F0-68EB-2B7F-8A87DB346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83"/>
          <a:stretch/>
        </p:blipFill>
        <p:spPr>
          <a:xfrm>
            <a:off x="422583" y="1711045"/>
            <a:ext cx="8506672" cy="4807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4BAC02-70DB-5D2D-3864-A7CDB495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016" y="374612"/>
            <a:ext cx="8983362" cy="1095842"/>
          </a:xfrm>
          <a:solidFill>
            <a:srgbClr val="FFFFFF">
              <a:alpha val="80000"/>
            </a:srgbClr>
          </a:solidFill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kern="1200" cap="all" spc="200" baseline="0">
                <a:solidFill>
                  <a:srgbClr val="262626"/>
                </a:solidFill>
              </a:rPr>
              <a:t>Stadium Location </a:t>
            </a:r>
            <a:r>
              <a:rPr lang="en-US">
                <a:solidFill>
                  <a:srgbClr val="262626"/>
                </a:solidFill>
              </a:rPr>
              <a:t>Affects</a:t>
            </a:r>
            <a:r>
              <a:rPr lang="en-US" kern="1200" cap="all" spc="200" baseline="0">
                <a:solidFill>
                  <a:srgbClr val="262626"/>
                </a:solidFill>
              </a:rPr>
              <a:t> average attendance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F1246A-A3DE-C112-1E83-FB8238062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5495" y="1842724"/>
            <a:ext cx="4613788" cy="29189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14630" indent="-214630" defTabSz="859536">
              <a:spcBef>
                <a:spcPts val="940"/>
              </a:spcBef>
            </a:pPr>
            <a:endParaRPr lang="en-US" sz="1650" kern="1200">
              <a:latin typeface="+mn-lt"/>
            </a:endParaRPr>
          </a:p>
          <a:p>
            <a:pPr marL="228600" lvl="1" indent="0">
              <a:buNone/>
            </a:pP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06DE32-E5F0-F57E-BFC8-0043A004E91C}"/>
              </a:ext>
            </a:extLst>
          </p:cNvPr>
          <p:cNvSpPr txBox="1">
            <a:spLocks/>
          </p:cNvSpPr>
          <p:nvPr/>
        </p:nvSpPr>
        <p:spPr>
          <a:xfrm>
            <a:off x="9088841" y="1953560"/>
            <a:ext cx="2729570" cy="37016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630" indent="-214630" defTabSz="859536">
              <a:spcBef>
                <a:spcPts val="940"/>
              </a:spcBef>
            </a:pPr>
            <a:r>
              <a:rPr lang="en-US" b="1"/>
              <a:t>Los Angeles, CA</a:t>
            </a:r>
            <a:r>
              <a:rPr lang="en-US"/>
              <a:t> and </a:t>
            </a:r>
            <a:r>
              <a:rPr lang="en-US" b="1"/>
              <a:t>St. Louis, MO</a:t>
            </a:r>
            <a:r>
              <a:rPr lang="en-US"/>
              <a:t> have the highest average attendance</a:t>
            </a:r>
          </a:p>
          <a:p>
            <a:pPr marL="0" indent="0">
              <a:spcBef>
                <a:spcPts val="940"/>
              </a:spcBef>
              <a:buNone/>
            </a:pPr>
            <a:endParaRPr lang="en-US"/>
          </a:p>
          <a:p>
            <a:pPr marL="214630" indent="-214630">
              <a:spcBef>
                <a:spcPts val="940"/>
              </a:spcBef>
            </a:pPr>
            <a:r>
              <a:rPr lang="en-US" b="1"/>
              <a:t>St. Petersburg, FL</a:t>
            </a:r>
            <a:r>
              <a:rPr lang="en-US"/>
              <a:t> and </a:t>
            </a:r>
            <a:r>
              <a:rPr lang="en-US" b="1"/>
              <a:t>Miami, FL</a:t>
            </a:r>
            <a:r>
              <a:rPr lang="en-US"/>
              <a:t> have the lowest average attendance followed by </a:t>
            </a:r>
            <a:r>
              <a:rPr lang="en-US" b="1"/>
              <a:t>Oakland, CA</a:t>
            </a:r>
          </a:p>
          <a:p>
            <a:pPr marL="2286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7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C25DD4D-AF7C-475A-A237-1E6041A94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7FD28-BAC5-DC7E-224F-2AA6A095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115087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b="1">
                <a:solidFill>
                  <a:srgbClr val="262626"/>
                </a:solidFill>
              </a:rPr>
              <a:t>Cross League </a:t>
            </a:r>
            <a:r>
              <a:rPr lang="en-US" sz="3200">
                <a:solidFill>
                  <a:srgbClr val="262626"/>
                </a:solidFill>
              </a:rPr>
              <a:t>Game Averages </a:t>
            </a:r>
            <a:r>
              <a:rPr lang="en-US" sz="3200" b="1">
                <a:solidFill>
                  <a:srgbClr val="262626"/>
                </a:solidFill>
              </a:rPr>
              <a:t>higher</a:t>
            </a:r>
            <a:r>
              <a:rPr lang="en-US" sz="3200">
                <a:solidFill>
                  <a:srgbClr val="262626"/>
                </a:solidFill>
              </a:rPr>
              <a:t> Attendance Rates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9B3EF-7DAB-88B7-2F04-FB14D64F8139}"/>
              </a:ext>
            </a:extLst>
          </p:cNvPr>
          <p:cNvSpPr txBox="1"/>
          <p:nvPr/>
        </p:nvSpPr>
        <p:spPr>
          <a:xfrm>
            <a:off x="969817" y="293077"/>
            <a:ext cx="4233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Minnesota Average Attendance by League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F105BD-B819-90D6-0D56-D709E76FB202}"/>
              </a:ext>
            </a:extLst>
          </p:cNvPr>
          <p:cNvSpPr txBox="1"/>
          <p:nvPr/>
        </p:nvSpPr>
        <p:spPr>
          <a:xfrm>
            <a:off x="6673271" y="292485"/>
            <a:ext cx="4233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Other MLB Average Attendance by League</a:t>
            </a:r>
          </a:p>
        </p:txBody>
      </p:sp>
      <p:pic>
        <p:nvPicPr>
          <p:cNvPr id="10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49442E50-9886-EB95-353F-923493CA4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68" y="661817"/>
            <a:ext cx="5597420" cy="3832462"/>
          </a:xfrm>
          <a:prstGeom prst="rect">
            <a:avLst/>
          </a:prstGeom>
        </p:spPr>
      </p:pic>
      <p:pic>
        <p:nvPicPr>
          <p:cNvPr id="14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BEA18BE-F836-1EC6-22A1-BFF10E2E6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7224" y="791956"/>
            <a:ext cx="5326408" cy="3832463"/>
          </a:xfrm>
        </p:spPr>
      </p:pic>
    </p:spTree>
    <p:extLst>
      <p:ext uri="{BB962C8B-B14F-4D97-AF65-F5344CB8AC3E}">
        <p14:creationId xmlns:p14="http://schemas.microsoft.com/office/powerpoint/2010/main" val="1074712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DED847-34F1-4353-AA83-1525E9E40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5476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7FD28-BAC5-DC7E-224F-2AA6A095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599" y="4928136"/>
            <a:ext cx="7729728" cy="113440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Cost to attend a game varies by team and city</a:t>
            </a: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8B12054-BB0B-DF3A-9B23-F5D821B4A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137" y="73428"/>
            <a:ext cx="6982796" cy="47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44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7134-066D-F4CF-2BC5-7FEA3950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41" y="534323"/>
            <a:ext cx="3066937" cy="1188720"/>
          </a:xfrm>
        </p:spPr>
        <p:txBody>
          <a:bodyPr>
            <a:normAutofit/>
          </a:bodyPr>
          <a:lstStyle/>
          <a:p>
            <a:r>
              <a:rPr lang="en-US" sz="2000">
                <a:cs typeface="Calibri Light"/>
              </a:rPr>
              <a:t>League wide promotional trends</a:t>
            </a:r>
            <a:endParaRPr lang="en-US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9CE33-A42B-5217-DD85-4E7EA52B9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70" y="1908995"/>
            <a:ext cx="3485647" cy="43281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b="1">
                <a:latin typeface="Verdana"/>
                <a:ea typeface="Verdana"/>
              </a:rPr>
              <a:t>St. Louis Cardinals</a:t>
            </a:r>
          </a:p>
          <a:p>
            <a:pPr lvl="1">
              <a:lnSpc>
                <a:spcPct val="90000"/>
              </a:lnSpc>
            </a:pPr>
            <a:r>
              <a:rPr lang="en-US" sz="1400">
                <a:latin typeface="Verdana"/>
                <a:ea typeface="Verdana"/>
              </a:rPr>
              <a:t>Personal clothing items, bundled items, adult 16+ items average higher attendance</a:t>
            </a:r>
          </a:p>
          <a:p>
            <a:pPr>
              <a:lnSpc>
                <a:spcPct val="90000"/>
              </a:lnSpc>
            </a:pPr>
            <a:r>
              <a:rPr lang="en-US" sz="1400" b="1">
                <a:latin typeface="Verdana"/>
                <a:ea typeface="Verdana"/>
              </a:rPr>
              <a:t>Los Angeles Dodgers</a:t>
            </a:r>
          </a:p>
          <a:p>
            <a:pPr lvl="1">
              <a:lnSpc>
                <a:spcPct val="90000"/>
              </a:lnSpc>
            </a:pPr>
            <a:r>
              <a:rPr lang="en-US" sz="1400">
                <a:latin typeface="Verdana"/>
                <a:ea typeface="Verdana"/>
              </a:rPr>
              <a:t>Bobbleheads highest count/account for most sum of attendance</a:t>
            </a:r>
          </a:p>
          <a:p>
            <a:pPr>
              <a:lnSpc>
                <a:spcPct val="90000"/>
              </a:lnSpc>
            </a:pPr>
            <a:r>
              <a:rPr lang="en-US" sz="1400" b="1">
                <a:latin typeface="Verdana"/>
                <a:ea typeface="Verdana"/>
              </a:rPr>
              <a:t>New York Yankees</a:t>
            </a:r>
          </a:p>
          <a:p>
            <a:pPr lvl="1">
              <a:lnSpc>
                <a:spcPct val="90000"/>
              </a:lnSpc>
            </a:pPr>
            <a:r>
              <a:rPr lang="en-US" sz="1400">
                <a:latin typeface="Verdana"/>
                <a:ea typeface="Verdana"/>
              </a:rPr>
              <a:t>Commemorative/collectible items draw attendance for special occasions</a:t>
            </a:r>
          </a:p>
          <a:p>
            <a:pPr lvl="1">
              <a:lnSpc>
                <a:spcPct val="90000"/>
              </a:lnSpc>
            </a:pPr>
            <a:endParaRPr lang="en-US" sz="1200">
              <a:latin typeface="Verdana"/>
              <a:ea typeface="Verdana"/>
            </a:endParaRPr>
          </a:p>
          <a:p>
            <a:pPr lvl="1">
              <a:lnSpc>
                <a:spcPct val="90000"/>
              </a:lnSpc>
            </a:pPr>
            <a:endParaRPr lang="en-US" sz="1100">
              <a:latin typeface="Verdana"/>
              <a:ea typeface="Verdana"/>
            </a:endParaRPr>
          </a:p>
          <a:p>
            <a:pPr lvl="1">
              <a:lnSpc>
                <a:spcPct val="90000"/>
              </a:lnSpc>
            </a:pPr>
            <a:endParaRPr lang="en-US" sz="1100">
              <a:latin typeface="Verdana"/>
              <a:ea typeface="Verdana"/>
            </a:endParaRPr>
          </a:p>
          <a:p>
            <a:pPr>
              <a:lnSpc>
                <a:spcPct val="90000"/>
              </a:lnSpc>
            </a:pPr>
            <a:endParaRPr lang="en-US" sz="1100"/>
          </a:p>
          <a:p>
            <a:pPr>
              <a:lnSpc>
                <a:spcPct val="90000"/>
              </a:lnSpc>
            </a:pPr>
            <a:endParaRPr lang="en-US" sz="1100"/>
          </a:p>
          <a:p>
            <a:pPr>
              <a:lnSpc>
                <a:spcPct val="90000"/>
              </a:lnSpc>
            </a:pPr>
            <a:endParaRPr lang="en-US" sz="1100"/>
          </a:p>
          <a:p>
            <a:pPr>
              <a:lnSpc>
                <a:spcPct val="90000"/>
              </a:lnSpc>
            </a:pPr>
            <a:endParaRPr lang="en-US" sz="11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1A6732-BC27-1162-E16B-6D5F88417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188" y="264875"/>
            <a:ext cx="8045342" cy="632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92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19B0-825D-5AF6-6069-52A32796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>
            <a:normAutofit/>
          </a:bodyPr>
          <a:lstStyle/>
          <a:p>
            <a:r>
              <a:rPr lang="en-US"/>
              <a:t>Twins Promotional Insights</a:t>
            </a:r>
            <a:endParaRPr lang="en-US" dirty="0"/>
          </a:p>
        </p:txBody>
      </p:sp>
      <p:graphicFrame>
        <p:nvGraphicFramePr>
          <p:cNvPr id="49" name="Content Placeholder 12">
            <a:extLst>
              <a:ext uri="{FF2B5EF4-FFF2-40B4-BE49-F238E27FC236}">
                <a16:creationId xmlns:a16="http://schemas.microsoft.com/office/drawing/2014/main" id="{45E2B9A3-79DD-F2BD-73F1-07ABA8DBA0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528510"/>
              </p:ext>
            </p:extLst>
          </p:nvPr>
        </p:nvGraphicFramePr>
        <p:xfrm>
          <a:off x="4549030" y="494688"/>
          <a:ext cx="6883072" cy="2834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B34F52D5-E31C-C840-9981-7875606DBB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96" y="3429000"/>
            <a:ext cx="7560192" cy="3383184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21616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1C12-B978-FE5B-C0A2-4DA515A1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Recommendations</a:t>
            </a:r>
          </a:p>
        </p:txBody>
      </p:sp>
      <p:graphicFrame>
        <p:nvGraphicFramePr>
          <p:cNvPr id="3" name="Diagram 4">
            <a:extLst>
              <a:ext uri="{FF2B5EF4-FFF2-40B4-BE49-F238E27FC236}">
                <a16:creationId xmlns:a16="http://schemas.microsoft.com/office/drawing/2014/main" id="{1E38FD21-855D-6065-C930-3A2E32012C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6892"/>
              </p:ext>
            </p:extLst>
          </p:nvPr>
        </p:nvGraphicFramePr>
        <p:xfrm>
          <a:off x="1866522" y="2153411"/>
          <a:ext cx="9543365" cy="3321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CF5515B-798D-B317-0AAE-AD7B255AA37F}"/>
              </a:ext>
            </a:extLst>
          </p:cNvPr>
          <p:cNvSpPr txBox="1"/>
          <p:nvPr/>
        </p:nvSpPr>
        <p:spPr>
          <a:xfrm>
            <a:off x="3363685" y="2624447"/>
            <a:ext cx="25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Area of Weakness: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E9E1D-CABC-0E54-B724-6C7118C42B99}"/>
              </a:ext>
            </a:extLst>
          </p:cNvPr>
          <p:cNvSpPr txBox="1"/>
          <p:nvPr/>
        </p:nvSpPr>
        <p:spPr>
          <a:xfrm>
            <a:off x="7146966" y="2624447"/>
            <a:ext cx="419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Promotional Recommendations:</a:t>
            </a:r>
          </a:p>
        </p:txBody>
      </p:sp>
    </p:spTree>
    <p:extLst>
      <p:ext uri="{BB962C8B-B14F-4D97-AF65-F5344CB8AC3E}">
        <p14:creationId xmlns:p14="http://schemas.microsoft.com/office/powerpoint/2010/main" val="1847381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1C12-B978-FE5B-C0A2-4DA515A1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Recommendations</a:t>
            </a:r>
          </a:p>
        </p:txBody>
      </p:sp>
      <p:graphicFrame>
        <p:nvGraphicFramePr>
          <p:cNvPr id="3" name="Diagram 4">
            <a:extLst>
              <a:ext uri="{FF2B5EF4-FFF2-40B4-BE49-F238E27FC236}">
                <a16:creationId xmlns:a16="http://schemas.microsoft.com/office/drawing/2014/main" id="{1E38FD21-855D-6065-C930-3A2E32012C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5225230"/>
              </p:ext>
            </p:extLst>
          </p:nvPr>
        </p:nvGraphicFramePr>
        <p:xfrm>
          <a:off x="1876300" y="2493819"/>
          <a:ext cx="9189635" cy="3892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CF5515B-798D-B317-0AAE-AD7B255AA37F}"/>
              </a:ext>
            </a:extLst>
          </p:cNvPr>
          <p:cNvSpPr txBox="1"/>
          <p:nvPr/>
        </p:nvSpPr>
        <p:spPr>
          <a:xfrm>
            <a:off x="3363685" y="2624447"/>
            <a:ext cx="25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Area of Weakness: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E9E1D-CABC-0E54-B724-6C7118C42B99}"/>
              </a:ext>
            </a:extLst>
          </p:cNvPr>
          <p:cNvSpPr txBox="1"/>
          <p:nvPr/>
        </p:nvSpPr>
        <p:spPr>
          <a:xfrm>
            <a:off x="7146966" y="2624447"/>
            <a:ext cx="419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Promotional Recommendations:</a:t>
            </a:r>
          </a:p>
        </p:txBody>
      </p:sp>
    </p:spTree>
    <p:extLst>
      <p:ext uri="{BB962C8B-B14F-4D97-AF65-F5344CB8AC3E}">
        <p14:creationId xmlns:p14="http://schemas.microsoft.com/office/powerpoint/2010/main" val="3397882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4">
            <a:extLst>
              <a:ext uri="{FF2B5EF4-FFF2-40B4-BE49-F238E27FC236}">
                <a16:creationId xmlns:a16="http://schemas.microsoft.com/office/drawing/2014/main" id="{1E38FD21-855D-6065-C930-3A2E32012C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0485876"/>
              </p:ext>
            </p:extLst>
          </p:nvPr>
        </p:nvGraphicFramePr>
        <p:xfrm>
          <a:off x="2747157" y="1321710"/>
          <a:ext cx="7597845" cy="3895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E08EBA-6C6E-D9F7-4C42-32BB552D9CEA}"/>
              </a:ext>
            </a:extLst>
          </p:cNvPr>
          <p:cNvSpPr txBox="1"/>
          <p:nvPr/>
        </p:nvSpPr>
        <p:spPr>
          <a:xfrm>
            <a:off x="7142386" y="2285402"/>
            <a:ext cx="212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Improvement: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2BB52F-1E5C-4C71-4D1A-BE84D8E33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764" y="727350"/>
            <a:ext cx="7729728" cy="1188720"/>
          </a:xfrm>
        </p:spPr>
        <p:txBody>
          <a:bodyPr/>
          <a:lstStyle/>
          <a:p>
            <a:r>
              <a:rPr lang="en-US"/>
              <a:t>Project Recommendations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189A2-E61F-7C1A-3922-8DF2F209DD51}"/>
              </a:ext>
            </a:extLst>
          </p:cNvPr>
          <p:cNvSpPr txBox="1"/>
          <p:nvPr/>
        </p:nvSpPr>
        <p:spPr>
          <a:xfrm>
            <a:off x="3897882" y="2285402"/>
            <a:ext cx="264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Area of Weakness:</a:t>
            </a:r>
          </a:p>
        </p:txBody>
      </p:sp>
    </p:spTree>
    <p:extLst>
      <p:ext uri="{BB962C8B-B14F-4D97-AF65-F5344CB8AC3E}">
        <p14:creationId xmlns:p14="http://schemas.microsoft.com/office/powerpoint/2010/main" val="2746098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4">
            <a:extLst>
              <a:ext uri="{FF2B5EF4-FFF2-40B4-BE49-F238E27FC236}">
                <a16:creationId xmlns:a16="http://schemas.microsoft.com/office/drawing/2014/main" id="{1E38FD21-855D-6065-C930-3A2E32012C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5607370"/>
              </p:ext>
            </p:extLst>
          </p:nvPr>
        </p:nvGraphicFramePr>
        <p:xfrm>
          <a:off x="2047164" y="1951696"/>
          <a:ext cx="8748215" cy="3895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E08EBA-6C6E-D9F7-4C42-32BB552D9CEA}"/>
              </a:ext>
            </a:extLst>
          </p:cNvPr>
          <p:cNvSpPr txBox="1"/>
          <p:nvPr/>
        </p:nvSpPr>
        <p:spPr>
          <a:xfrm>
            <a:off x="7101443" y="2154798"/>
            <a:ext cx="212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Improvement: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2BB52F-1E5C-4C71-4D1A-BE84D8E33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764" y="727350"/>
            <a:ext cx="7729728" cy="1188720"/>
          </a:xfrm>
        </p:spPr>
        <p:txBody>
          <a:bodyPr/>
          <a:lstStyle/>
          <a:p>
            <a:r>
              <a:rPr lang="en-US" dirty="0"/>
              <a:t>Project Recommendations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189A2-E61F-7C1A-3922-8DF2F209DD51}"/>
              </a:ext>
            </a:extLst>
          </p:cNvPr>
          <p:cNvSpPr txBox="1"/>
          <p:nvPr/>
        </p:nvSpPr>
        <p:spPr>
          <a:xfrm>
            <a:off x="3250205" y="2141503"/>
            <a:ext cx="264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Area of Weakness:</a:t>
            </a:r>
          </a:p>
        </p:txBody>
      </p:sp>
    </p:spTree>
    <p:extLst>
      <p:ext uri="{BB962C8B-B14F-4D97-AF65-F5344CB8AC3E}">
        <p14:creationId xmlns:p14="http://schemas.microsoft.com/office/powerpoint/2010/main" val="1555979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baseball stadium with a green field&#10;&#10;Description automatically generated with low confidence">
            <a:extLst>
              <a:ext uri="{FF2B5EF4-FFF2-40B4-BE49-F238E27FC236}">
                <a16:creationId xmlns:a16="http://schemas.microsoft.com/office/drawing/2014/main" id="{28632AAA-691C-F56D-7497-FAAFD3FA43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094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1C4007-323F-22B0-DA64-528DF2327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bg1">
              <a:alpha val="45000"/>
            </a:schemeClr>
          </a:solidFill>
        </p:spPr>
        <p:txBody>
          <a:bodyPr>
            <a:normAutofit/>
          </a:bodyPr>
          <a:lstStyle/>
          <a:p>
            <a:r>
              <a:rPr lang="en-US" b="1">
                <a:cs typeface="Calibri Light"/>
              </a:rPr>
              <a:t>MINNeMUDac 2023 student data science Challenge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4E40D64-ABF5-BB71-4D14-63D73520FE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4879160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182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4">
            <a:extLst>
              <a:ext uri="{FF2B5EF4-FFF2-40B4-BE49-F238E27FC236}">
                <a16:creationId xmlns:a16="http://schemas.microsoft.com/office/drawing/2014/main" id="{1E38FD21-855D-6065-C930-3A2E32012C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5266620"/>
              </p:ext>
            </p:extLst>
          </p:nvPr>
        </p:nvGraphicFramePr>
        <p:xfrm>
          <a:off x="2554461" y="2654734"/>
          <a:ext cx="7344334" cy="3895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E08EBA-6C6E-D9F7-4C42-32BB552D9CEA}"/>
              </a:ext>
            </a:extLst>
          </p:cNvPr>
          <p:cNvSpPr txBox="1"/>
          <p:nvPr/>
        </p:nvSpPr>
        <p:spPr>
          <a:xfrm>
            <a:off x="6693902" y="2285402"/>
            <a:ext cx="212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Improvement: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2BB52F-1E5C-4C71-4D1A-BE84D8E33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764" y="727350"/>
            <a:ext cx="7729728" cy="1188720"/>
          </a:xfrm>
        </p:spPr>
        <p:txBody>
          <a:bodyPr/>
          <a:lstStyle/>
          <a:p>
            <a:r>
              <a:rPr lang="en-US" dirty="0"/>
              <a:t>Project Recommendations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189A2-E61F-7C1A-3922-8DF2F209DD51}"/>
              </a:ext>
            </a:extLst>
          </p:cNvPr>
          <p:cNvSpPr txBox="1"/>
          <p:nvPr/>
        </p:nvSpPr>
        <p:spPr>
          <a:xfrm>
            <a:off x="3578431" y="2285402"/>
            <a:ext cx="264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Area of Weakness:</a:t>
            </a:r>
          </a:p>
        </p:txBody>
      </p:sp>
    </p:spTree>
    <p:extLst>
      <p:ext uri="{BB962C8B-B14F-4D97-AF65-F5344CB8AC3E}">
        <p14:creationId xmlns:p14="http://schemas.microsoft.com/office/powerpoint/2010/main" val="1409499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6B8E-CBCB-6B3B-92AC-BDE0F7D12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Utilizing Regression Models to Predict 2023 MLB stadium 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2D2DD-F5F6-497B-CAFA-F26BAFFA2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250117"/>
            <a:ext cx="8145364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/>
              <a:t>Eight regression tests ran</a:t>
            </a:r>
          </a:p>
          <a:p>
            <a:r>
              <a:rPr lang="en-US" sz="1600" b="1"/>
              <a:t>Trained</a:t>
            </a:r>
            <a:r>
              <a:rPr lang="en-US" sz="1600"/>
              <a:t> on 20 years of data, </a:t>
            </a:r>
            <a:r>
              <a:rPr lang="en-US" sz="1600" b="1"/>
              <a:t>tested</a:t>
            </a:r>
            <a:r>
              <a:rPr lang="en-US" sz="1600"/>
              <a:t> on the 2022 season</a:t>
            </a:r>
          </a:p>
          <a:p>
            <a:r>
              <a:rPr lang="en-US" sz="1600"/>
              <a:t>Evaluated on Mean Absolute Error</a:t>
            </a:r>
          </a:p>
          <a:p>
            <a:r>
              <a:rPr lang="en-US" sz="1600" b="1"/>
              <a:t>Random Forest</a:t>
            </a:r>
            <a:r>
              <a:rPr lang="en-US" sz="1600"/>
              <a:t> – All predictors without Cross Validation had the strongest results</a:t>
            </a:r>
          </a:p>
          <a:p>
            <a:endParaRPr lang="en-US"/>
          </a:p>
          <a:p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040229B-90F0-41D5-2617-96E4616F9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723123"/>
              </p:ext>
            </p:extLst>
          </p:nvPr>
        </p:nvGraphicFramePr>
        <p:xfrm>
          <a:off x="2350265" y="3956891"/>
          <a:ext cx="7617072" cy="23821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51197">
                  <a:extLst>
                    <a:ext uri="{9D8B030D-6E8A-4147-A177-3AD203B41FA5}">
                      <a16:colId xmlns:a16="http://schemas.microsoft.com/office/drawing/2014/main" val="1657327107"/>
                    </a:ext>
                  </a:extLst>
                </a:gridCol>
                <a:gridCol w="2362477">
                  <a:extLst>
                    <a:ext uri="{9D8B030D-6E8A-4147-A177-3AD203B41FA5}">
                      <a16:colId xmlns:a16="http://schemas.microsoft.com/office/drawing/2014/main" val="3290184688"/>
                    </a:ext>
                  </a:extLst>
                </a:gridCol>
                <a:gridCol w="1243140">
                  <a:extLst>
                    <a:ext uri="{9D8B030D-6E8A-4147-A177-3AD203B41FA5}">
                      <a16:colId xmlns:a16="http://schemas.microsoft.com/office/drawing/2014/main" val="2767774093"/>
                    </a:ext>
                  </a:extLst>
                </a:gridCol>
                <a:gridCol w="1197937">
                  <a:extLst>
                    <a:ext uri="{9D8B030D-6E8A-4147-A177-3AD203B41FA5}">
                      <a16:colId xmlns:a16="http://schemas.microsoft.com/office/drawing/2014/main" val="2662011161"/>
                    </a:ext>
                  </a:extLst>
                </a:gridCol>
                <a:gridCol w="1062321">
                  <a:extLst>
                    <a:ext uri="{9D8B030D-6E8A-4147-A177-3AD203B41FA5}">
                      <a16:colId xmlns:a16="http://schemas.microsoft.com/office/drawing/2014/main" val="142652716"/>
                    </a:ext>
                  </a:extLst>
                </a:gridCol>
              </a:tblGrid>
              <a:tr h="586188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Data Set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Model Approach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Train MAE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Test MAE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Difference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940405729"/>
                  </a:ext>
                </a:extLst>
              </a:tr>
              <a:tr h="586188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Original Data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RF - All predictors wo CV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1951.817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2041.051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89.234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770870212"/>
                  </a:ext>
                </a:extLst>
              </a:tr>
              <a:tr h="586188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External Data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RF - All predictors wo CV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1871.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633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2239.578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367.945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536313969"/>
                  </a:ext>
                </a:extLst>
              </a:tr>
              <a:tr h="6236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</a:rPr>
                        <a:t>External Data with Previous Attendance</a:t>
                      </a:r>
                    </a:p>
                  </a:txBody>
                  <a:tcPr marL="9524" marR="9524" marT="9524" anchor="b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Gill Sans MT"/>
                        </a:rPr>
                        <a:t>RF - All predictors wo CV</a:t>
                      </a:r>
                      <a:endParaRPr lang="en-US"/>
                    </a:p>
                  </a:txBody>
                  <a:tcPr marL="9524" marR="9524" marT="9524" anchor="b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40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1579</a:t>
                      </a:r>
                      <a:r>
                        <a:rPr lang="en-US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.</a:t>
                      </a:r>
                      <a:r>
                        <a:rPr lang="en-US" sz="140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9524" anchor="b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400">
                          <a:effectLst/>
                        </a:rPr>
                        <a:t>1384.599</a:t>
                      </a:r>
                    </a:p>
                  </a:txBody>
                  <a:tcPr marL="9524" marR="9524" marT="9524" anchor="b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400">
                          <a:effectLst/>
                        </a:rPr>
                        <a:t>-195.141</a:t>
                      </a:r>
                    </a:p>
                  </a:txBody>
                  <a:tcPr marL="9524" marR="9524" marT="9524" anchor="b"/>
                </a:tc>
                <a:extLst>
                  <a:ext uri="{0D108BD9-81ED-4DB2-BD59-A6C34878D82A}">
                    <a16:rowId xmlns:a16="http://schemas.microsoft.com/office/drawing/2014/main" val="174567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878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37AB8-1B2C-6144-EF86-D1CB9EA1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Stadium Prediction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EBAAEF-3E73-4D85-9A3C-E40FEAF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D9E3824C-A115-5FBF-3D37-FCBCE091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376" y="1136260"/>
            <a:ext cx="6257544" cy="42707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633135-7143-9C54-6586-8EF393C49D74}"/>
              </a:ext>
            </a:extLst>
          </p:cNvPr>
          <p:cNvSpPr txBox="1"/>
          <p:nvPr/>
        </p:nvSpPr>
        <p:spPr>
          <a:xfrm>
            <a:off x="9924362" y="1588264"/>
            <a:ext cx="1582423" cy="246221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FFFFFF"/>
                </a:solidFill>
              </a:rPr>
              <a:t>Target Field Capacity Level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C525FB-80B5-F978-46C2-0F498AD3B087}"/>
              </a:ext>
            </a:extLst>
          </p:cNvPr>
          <p:cNvCxnSpPr/>
          <p:nvPr/>
        </p:nvCxnSpPr>
        <p:spPr>
          <a:xfrm flipV="1">
            <a:off x="9709438" y="1826202"/>
            <a:ext cx="228600" cy="173181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783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17134-066D-F4CF-2BC5-7FEA3950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586" y="237744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Twins ATTENDANCE Model Results from played games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F1952AD-06BE-CDAF-EDD8-4ABA6109CD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1139943"/>
              </p:ext>
            </p:extLst>
          </p:nvPr>
        </p:nvGraphicFramePr>
        <p:xfrm>
          <a:off x="1692875" y="1887495"/>
          <a:ext cx="8547063" cy="3411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F24993E-032D-3B57-C9B9-A3181947325F}"/>
              </a:ext>
            </a:extLst>
          </p:cNvPr>
          <p:cNvSpPr txBox="1"/>
          <p:nvPr/>
        </p:nvSpPr>
        <p:spPr>
          <a:xfrm>
            <a:off x="2654625" y="6152126"/>
            <a:ext cx="62523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*4/9 was Easter – not noted in model</a:t>
            </a:r>
          </a:p>
        </p:txBody>
      </p:sp>
    </p:spTree>
    <p:extLst>
      <p:ext uri="{BB962C8B-B14F-4D97-AF65-F5344CB8AC3E}">
        <p14:creationId xmlns:p14="http://schemas.microsoft.com/office/powerpoint/2010/main" val="3446900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277B-56D6-BE06-8975-7BA8E1BDB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b="1"/>
              <a:t>dynamic model</a:t>
            </a:r>
            <a:r>
              <a:rPr lang="en-US"/>
              <a:t> produces the most accurate results</a:t>
            </a:r>
          </a:p>
        </p:txBody>
      </p:sp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4AE4EC4-CF63-2D6E-DD4D-CC14A9FF0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688" y="2547989"/>
            <a:ext cx="6401696" cy="3642310"/>
          </a:xfrm>
        </p:spPr>
      </p:pic>
    </p:spTree>
    <p:extLst>
      <p:ext uri="{BB962C8B-B14F-4D97-AF65-F5344CB8AC3E}">
        <p14:creationId xmlns:p14="http://schemas.microsoft.com/office/powerpoint/2010/main" val="1534804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F0E2-9147-D461-FA3A-AA8C80E9E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Outcomes and Student Takeaways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A10802-0DC9-10D6-AB24-8DA7D217A5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9476246"/>
              </p:ext>
            </p:extLst>
          </p:nvPr>
        </p:nvGraphicFramePr>
        <p:xfrm>
          <a:off x="2231136" y="1522753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1252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F0E2-9147-D461-FA3A-AA8C80E9E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Outcomes and Student Takeaways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A10802-0DC9-10D6-AB24-8DA7D217A5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3313197"/>
              </p:ext>
            </p:extLst>
          </p:nvPr>
        </p:nvGraphicFramePr>
        <p:xfrm>
          <a:off x="2231136" y="2111571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5546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F0E2-9147-D461-FA3A-AA8C80E9E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Outcomes and Student Takeaways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A10802-0DC9-10D6-AB24-8DA7D217A5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525797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7264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2F85B-8517-3AA6-058E-6CA68CC52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6F1E8-AE18-25BC-8208-BF0C16C2E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https://www.google.com/url?sa=i&amp;url=https%3A%2F%2Fwww.mlb.com%2Fnews%2Ftwins-announce-upcoming-brand-refresh-staff-promotions&amp;psig=AOvVaw1AaDZNB-akK-Kl5PSHVpzj&amp;ust=1682004594179000&amp;source=images&amp;cd=vfe&amp;ved=0CBAQjRxqFwoTCMD30MShtv4CFQAAAAAdAAAAABAR</a:t>
            </a:r>
            <a:endParaRPr lang="en-US" dirty="0"/>
          </a:p>
          <a:p>
            <a:r>
              <a:rPr lang="en-US" dirty="0">
                <a:hlinkClick r:id="rId3"/>
              </a:rPr>
              <a:t>https://parkmobile.io/blog/target-field-ball-game/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158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C935-C9AD-D723-1E1A-47FB801C3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638" y="561919"/>
            <a:ext cx="8267296" cy="1446550"/>
          </a:xfrm>
        </p:spPr>
        <p:txBody>
          <a:bodyPr/>
          <a:lstStyle/>
          <a:p>
            <a:r>
              <a:rPr lang="en-US" dirty="0"/>
              <a:t>Understand </a:t>
            </a:r>
            <a:r>
              <a:rPr lang="en-US" dirty="0" err="1"/>
              <a:t>mlb</a:t>
            </a:r>
            <a:r>
              <a:rPr lang="en-US" dirty="0"/>
              <a:t> home game factors to inform attendance growth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3F61FD9-A987-3396-464C-035A59C389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107481"/>
              </p:ext>
            </p:extLst>
          </p:nvPr>
        </p:nvGraphicFramePr>
        <p:xfrm>
          <a:off x="1691565" y="2238233"/>
          <a:ext cx="8511441" cy="3904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2794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C935-C9AD-D723-1E1A-47FB801C3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638" y="561919"/>
            <a:ext cx="8267296" cy="1446550"/>
          </a:xfrm>
        </p:spPr>
        <p:txBody>
          <a:bodyPr/>
          <a:lstStyle/>
          <a:p>
            <a:r>
              <a:rPr lang="en-US" dirty="0"/>
              <a:t>Predicting Attendance for Business Process Optimization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A04C5F24-2E82-4EAE-50B7-69BD2E3611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723338"/>
              </p:ext>
            </p:extLst>
          </p:nvPr>
        </p:nvGraphicFramePr>
        <p:xfrm>
          <a:off x="655094" y="2306472"/>
          <a:ext cx="6455390" cy="3989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031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C935-C9AD-D723-1E1A-47FB801C3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638" y="561919"/>
            <a:ext cx="8267296" cy="1446550"/>
          </a:xfrm>
        </p:spPr>
        <p:txBody>
          <a:bodyPr/>
          <a:lstStyle/>
          <a:p>
            <a:r>
              <a:rPr lang="en-US" dirty="0"/>
              <a:t>Predicting Attendance for Business Process Optimization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A04C5F24-2E82-4EAE-50B7-69BD2E3611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794286"/>
              </p:ext>
            </p:extLst>
          </p:nvPr>
        </p:nvGraphicFramePr>
        <p:xfrm>
          <a:off x="1692321" y="2279176"/>
          <a:ext cx="6435413" cy="4016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0037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C935-C9AD-D723-1E1A-47FB801C3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638" y="561919"/>
            <a:ext cx="8267296" cy="1446550"/>
          </a:xfrm>
        </p:spPr>
        <p:txBody>
          <a:bodyPr/>
          <a:lstStyle/>
          <a:p>
            <a:r>
              <a:rPr lang="en-US" dirty="0"/>
              <a:t>Predicting Attendance for Business Process Optimization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A04C5F24-2E82-4EAE-50B7-69BD2E3611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92266"/>
              </p:ext>
            </p:extLst>
          </p:nvPr>
        </p:nvGraphicFramePr>
        <p:xfrm>
          <a:off x="2666705" y="2306472"/>
          <a:ext cx="6641067" cy="3989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0709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CAE0BCB-9EA3-4A45-8093-19F050C6A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" y="0"/>
            <a:ext cx="10926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EF3F60-3844-8E95-84AB-E12FF07E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014840"/>
            <a:ext cx="8991600" cy="1645920"/>
          </a:xfr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Data insights to Improve Dips in Attendance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AEFD0B-915B-2E8F-2C83-8FFEBD0A80C4}"/>
              </a:ext>
            </a:extLst>
          </p:cNvPr>
          <p:cNvSpPr txBox="1"/>
          <p:nvPr/>
        </p:nvSpPr>
        <p:spPr>
          <a:xfrm>
            <a:off x="3451269" y="6368955"/>
            <a:ext cx="245660" cy="2320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7059C-7367-9F78-913B-F50681062217}"/>
              </a:ext>
            </a:extLst>
          </p:cNvPr>
          <p:cNvSpPr txBox="1"/>
          <p:nvPr/>
        </p:nvSpPr>
        <p:spPr>
          <a:xfrm>
            <a:off x="9128739" y="6368955"/>
            <a:ext cx="245660" cy="2320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ABEC33-9BFD-A82F-B302-24072ACF8A2F}"/>
              </a:ext>
            </a:extLst>
          </p:cNvPr>
          <p:cNvSpPr txBox="1"/>
          <p:nvPr/>
        </p:nvSpPr>
        <p:spPr>
          <a:xfrm>
            <a:off x="4583090" y="6368955"/>
            <a:ext cx="245660" cy="2320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297D1-5DF8-8E85-5DDA-00EA3B27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Methodology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61584C-61BF-F07F-9024-A82E1EE604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7239972"/>
              </p:ext>
            </p:extLst>
          </p:nvPr>
        </p:nvGraphicFramePr>
        <p:xfrm>
          <a:off x="2148009" y="2042557"/>
          <a:ext cx="5654079" cy="201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403622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1361</Words>
  <Application>Microsoft Macintosh PowerPoint</Application>
  <PresentationFormat>Widescreen</PresentationFormat>
  <Paragraphs>318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Consolas</vt:lpstr>
      <vt:lpstr>Gill Sans MT</vt:lpstr>
      <vt:lpstr>Verdana</vt:lpstr>
      <vt:lpstr>Parcel</vt:lpstr>
      <vt:lpstr>BAIS Capstone Project</vt:lpstr>
      <vt:lpstr>Agenda</vt:lpstr>
      <vt:lpstr>MINNeMUDac 2023 student data science Challenge</vt:lpstr>
      <vt:lpstr>Understand mlb home game factors to inform attendance growth</vt:lpstr>
      <vt:lpstr>Predicting Attendance for Business Process Optimization</vt:lpstr>
      <vt:lpstr>Predicting Attendance for Business Process Optimization</vt:lpstr>
      <vt:lpstr>Predicting Attendance for Business Process Optimization</vt:lpstr>
      <vt:lpstr>Data insights to Improve Dips in Attendance</vt:lpstr>
      <vt:lpstr>Methodology</vt:lpstr>
      <vt:lpstr>Methodology</vt:lpstr>
      <vt:lpstr>Methodology</vt:lpstr>
      <vt:lpstr>Methodology</vt:lpstr>
      <vt:lpstr>Data Preparation</vt:lpstr>
      <vt:lpstr>Areas of Data Exploration</vt:lpstr>
      <vt:lpstr>Minnesota Twins Attendance Compared to Visiting Team Attendance</vt:lpstr>
      <vt:lpstr>Day Games Average Higher Attendance Throughout MLB</vt:lpstr>
      <vt:lpstr> Attendance variance by league</vt:lpstr>
      <vt:lpstr>Variable Importance provides Data Insights</vt:lpstr>
      <vt:lpstr>Highly impactful teams help inform business strategy</vt:lpstr>
      <vt:lpstr>external data provides a holistic approach to stadium insights</vt:lpstr>
      <vt:lpstr>Stadium Location Affects average attendance</vt:lpstr>
      <vt:lpstr>Cross League Game Averages higher Attendance Rates</vt:lpstr>
      <vt:lpstr>Cost to attend a game varies by team and city</vt:lpstr>
      <vt:lpstr>League wide promotional trends</vt:lpstr>
      <vt:lpstr>Twins Promotional Insights</vt:lpstr>
      <vt:lpstr>Project Recommendations</vt:lpstr>
      <vt:lpstr>Project Recommendations</vt:lpstr>
      <vt:lpstr>Project Recommendations</vt:lpstr>
      <vt:lpstr>Project Recommendations</vt:lpstr>
      <vt:lpstr>Project Recommendations</vt:lpstr>
      <vt:lpstr>Utilizing Regression Models to Predict 2023 MLB stadium attendance</vt:lpstr>
      <vt:lpstr>Stadium Prediction Results</vt:lpstr>
      <vt:lpstr>Twins ATTENDANCE Model Results from played games</vt:lpstr>
      <vt:lpstr>The dynamic model produces the most accurate results</vt:lpstr>
      <vt:lpstr>Outcomes and Student Takeaways</vt:lpstr>
      <vt:lpstr>Outcomes and Student Takeaways</vt:lpstr>
      <vt:lpstr>Outcomes and Student Takeaways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Yuson, Ryan P</cp:lastModifiedBy>
  <cp:revision>2</cp:revision>
  <dcterms:created xsi:type="dcterms:W3CDTF">2023-04-10T15:42:48Z</dcterms:created>
  <dcterms:modified xsi:type="dcterms:W3CDTF">2023-04-24T02:03:14Z</dcterms:modified>
</cp:coreProperties>
</file>